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72" r:id="rId5"/>
    <p:sldId id="325" r:id="rId6"/>
    <p:sldId id="257" r:id="rId7"/>
    <p:sldId id="320" r:id="rId8"/>
    <p:sldId id="315" r:id="rId9"/>
    <p:sldId id="319" r:id="rId10"/>
    <p:sldId id="326" r:id="rId11"/>
    <p:sldId id="323" r:id="rId12"/>
    <p:sldId id="327" r:id="rId13"/>
    <p:sldId id="324" r:id="rId14"/>
    <p:sldId id="258" r:id="rId1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02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kulinen Heidi" initials="HH" lastIdx="0" clrIdx="0">
    <p:extLst>
      <p:ext uri="{19B8F6BF-5375-455C-9EA6-DF929625EA0E}">
        <p15:presenceInfo xmlns:p15="http://schemas.microsoft.com/office/powerpoint/2012/main" userId="S::heidir@gradia.fi::8c633a62-85be-41dc-b80e-901a3721175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70C3"/>
    <a:srgbClr val="E62C31"/>
    <a:srgbClr val="E0C7A3"/>
    <a:srgbClr val="8E9090"/>
    <a:srgbClr val="576946"/>
    <a:srgbClr val="0C36FF"/>
    <a:srgbClr val="F3E033"/>
    <a:srgbClr val="000000"/>
    <a:srgbClr val="CDD8E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53" y="778"/>
      </p:cViewPr>
      <p:guideLst>
        <p:guide orient="horz" pos="2160"/>
        <p:guide pos="202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D26C19-0A29-451E-BBC8-431698DAC881}" type="datetimeFigureOut">
              <a:rPr lang="fi-FI" smtClean="0"/>
              <a:t>6.5.2024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46F8C0-C84A-472E-A013-072683EB9D9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6183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988DCE-FA86-4F72-BF84-0461AE94FC70}" type="datetimeFigureOut">
              <a:rPr lang="fi-FI" smtClean="0"/>
              <a:t>6.5.2024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4F66A7-551B-4C94-B002-5B157A6EBF1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2719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pinkki">
    <p:bg>
      <p:bgPr>
        <a:solidFill>
          <a:srgbClr val="FE70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iruutu 12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>
                <a:solidFill>
                  <a:srgbClr val="FFFFFF"/>
                </a:solidFill>
              </a:rPr>
              <a:t>gradia.fi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A0D556E-56DB-4C24-A815-B982BF902613}"/>
              </a:ext>
            </a:extLst>
          </p:cNvPr>
          <p:cNvGrpSpPr/>
          <p:nvPr userDrawn="1"/>
        </p:nvGrpSpPr>
        <p:grpSpPr>
          <a:xfrm>
            <a:off x="306616" y="5327279"/>
            <a:ext cx="6825704" cy="1258917"/>
            <a:chOff x="270040" y="4930199"/>
            <a:chExt cx="8978630" cy="1655998"/>
          </a:xfrm>
          <a:solidFill>
            <a:srgbClr val="FFFFFF"/>
          </a:solidFill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C4842671-D9D7-427B-96A6-30C37AF9450D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290490" y="4960004"/>
              <a:ext cx="1359134" cy="1607116"/>
            </a:xfrm>
            <a:custGeom>
              <a:avLst/>
              <a:gdLst>
                <a:gd name="T0" fmla="*/ 2064 w 5025"/>
                <a:gd name="T1" fmla="*/ 0 h 5921"/>
                <a:gd name="T2" fmla="*/ 168 w 5025"/>
                <a:gd name="T3" fmla="*/ 0 h 5921"/>
                <a:gd name="T4" fmla="*/ 0 w 5025"/>
                <a:gd name="T5" fmla="*/ 167 h 5921"/>
                <a:gd name="T6" fmla="*/ 0 w 5025"/>
                <a:gd name="T7" fmla="*/ 5753 h 5921"/>
                <a:gd name="T8" fmla="*/ 168 w 5025"/>
                <a:gd name="T9" fmla="*/ 5921 h 5921"/>
                <a:gd name="T10" fmla="*/ 2064 w 5025"/>
                <a:gd name="T11" fmla="*/ 5921 h 5921"/>
                <a:gd name="T12" fmla="*/ 5025 w 5025"/>
                <a:gd name="T13" fmla="*/ 2960 h 5921"/>
                <a:gd name="T14" fmla="*/ 2064 w 5025"/>
                <a:gd name="T15" fmla="*/ 0 h 5921"/>
                <a:gd name="T16" fmla="*/ 2232 w 5025"/>
                <a:gd name="T17" fmla="*/ 3654 h 5921"/>
                <a:gd name="T18" fmla="*/ 2232 w 5025"/>
                <a:gd name="T19" fmla="*/ 2266 h 5921"/>
                <a:gd name="T20" fmla="*/ 2779 w 5025"/>
                <a:gd name="T21" fmla="*/ 2960 h 5921"/>
                <a:gd name="T22" fmla="*/ 2232 w 5025"/>
                <a:gd name="T23" fmla="*/ 3654 h 5921"/>
                <a:gd name="T24" fmla="*/ 2232 w 5025"/>
                <a:gd name="T25" fmla="*/ 5580 h 5921"/>
                <a:gd name="T26" fmla="*/ 2232 w 5025"/>
                <a:gd name="T27" fmla="*/ 3998 h 5921"/>
                <a:gd name="T28" fmla="*/ 3115 w 5025"/>
                <a:gd name="T29" fmla="*/ 2960 h 5921"/>
                <a:gd name="T30" fmla="*/ 2232 w 5025"/>
                <a:gd name="T31" fmla="*/ 1923 h 5921"/>
                <a:gd name="T32" fmla="*/ 2232 w 5025"/>
                <a:gd name="T33" fmla="*/ 341 h 5921"/>
                <a:gd name="T34" fmla="*/ 3976 w 5025"/>
                <a:gd name="T35" fmla="*/ 1159 h 5921"/>
                <a:gd name="T36" fmla="*/ 4689 w 5025"/>
                <a:gd name="T37" fmla="*/ 2960 h 5921"/>
                <a:gd name="T38" fmla="*/ 3976 w 5025"/>
                <a:gd name="T39" fmla="*/ 4762 h 5921"/>
                <a:gd name="T40" fmla="*/ 2232 w 5025"/>
                <a:gd name="T41" fmla="*/ 5580 h 5921"/>
                <a:gd name="T42" fmla="*/ 1896 w 5025"/>
                <a:gd name="T43" fmla="*/ 5586 h 5921"/>
                <a:gd name="T44" fmla="*/ 336 w 5025"/>
                <a:gd name="T45" fmla="*/ 5586 h 5921"/>
                <a:gd name="T46" fmla="*/ 336 w 5025"/>
                <a:gd name="T47" fmla="*/ 335 h 5921"/>
                <a:gd name="T48" fmla="*/ 1896 w 5025"/>
                <a:gd name="T49" fmla="*/ 335 h 5921"/>
                <a:gd name="T50" fmla="*/ 1896 w 5025"/>
                <a:gd name="T51" fmla="*/ 5586 h 5921"/>
                <a:gd name="T52" fmla="*/ 1896 w 5025"/>
                <a:gd name="T53" fmla="*/ 335 h 5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025" h="5921">
                  <a:moveTo>
                    <a:pt x="2064" y="0"/>
                  </a:moveTo>
                  <a:lnTo>
                    <a:pt x="168" y="0"/>
                  </a:lnTo>
                  <a:cubicBezTo>
                    <a:pt x="75" y="0"/>
                    <a:pt x="0" y="75"/>
                    <a:pt x="0" y="167"/>
                  </a:cubicBezTo>
                  <a:lnTo>
                    <a:pt x="0" y="5753"/>
                  </a:lnTo>
                  <a:cubicBezTo>
                    <a:pt x="0" y="5846"/>
                    <a:pt x="75" y="5921"/>
                    <a:pt x="168" y="5921"/>
                  </a:cubicBezTo>
                  <a:lnTo>
                    <a:pt x="2064" y="5921"/>
                  </a:lnTo>
                  <a:cubicBezTo>
                    <a:pt x="3697" y="5921"/>
                    <a:pt x="5025" y="4593"/>
                    <a:pt x="5025" y="2960"/>
                  </a:cubicBezTo>
                  <a:cubicBezTo>
                    <a:pt x="5025" y="1328"/>
                    <a:pt x="3697" y="0"/>
                    <a:pt x="2064" y="0"/>
                  </a:cubicBezTo>
                  <a:close/>
                  <a:moveTo>
                    <a:pt x="2232" y="3654"/>
                  </a:moveTo>
                  <a:lnTo>
                    <a:pt x="2232" y="2266"/>
                  </a:lnTo>
                  <a:cubicBezTo>
                    <a:pt x="2554" y="2344"/>
                    <a:pt x="2779" y="2628"/>
                    <a:pt x="2779" y="2960"/>
                  </a:cubicBezTo>
                  <a:cubicBezTo>
                    <a:pt x="2779" y="3293"/>
                    <a:pt x="2554" y="3577"/>
                    <a:pt x="2232" y="3654"/>
                  </a:cubicBezTo>
                  <a:close/>
                  <a:moveTo>
                    <a:pt x="2232" y="5580"/>
                  </a:moveTo>
                  <a:lnTo>
                    <a:pt x="2232" y="3998"/>
                  </a:lnTo>
                  <a:cubicBezTo>
                    <a:pt x="2736" y="3916"/>
                    <a:pt x="3115" y="3472"/>
                    <a:pt x="3115" y="2960"/>
                  </a:cubicBezTo>
                  <a:cubicBezTo>
                    <a:pt x="3115" y="2449"/>
                    <a:pt x="2736" y="2004"/>
                    <a:pt x="2232" y="1923"/>
                  </a:cubicBezTo>
                  <a:lnTo>
                    <a:pt x="2232" y="341"/>
                  </a:lnTo>
                  <a:cubicBezTo>
                    <a:pt x="2899" y="383"/>
                    <a:pt x="3518" y="673"/>
                    <a:pt x="3976" y="1159"/>
                  </a:cubicBezTo>
                  <a:cubicBezTo>
                    <a:pt x="4436" y="1647"/>
                    <a:pt x="4689" y="2287"/>
                    <a:pt x="4689" y="2960"/>
                  </a:cubicBezTo>
                  <a:cubicBezTo>
                    <a:pt x="4689" y="3634"/>
                    <a:pt x="4436" y="4274"/>
                    <a:pt x="3976" y="4762"/>
                  </a:cubicBezTo>
                  <a:cubicBezTo>
                    <a:pt x="3518" y="5248"/>
                    <a:pt x="2899" y="5538"/>
                    <a:pt x="2232" y="5580"/>
                  </a:cubicBezTo>
                  <a:close/>
                  <a:moveTo>
                    <a:pt x="1896" y="5586"/>
                  </a:moveTo>
                  <a:lnTo>
                    <a:pt x="336" y="5586"/>
                  </a:lnTo>
                  <a:lnTo>
                    <a:pt x="336" y="335"/>
                  </a:lnTo>
                  <a:lnTo>
                    <a:pt x="1896" y="335"/>
                  </a:lnTo>
                  <a:lnTo>
                    <a:pt x="1896" y="5586"/>
                  </a:lnTo>
                  <a:close/>
                  <a:moveTo>
                    <a:pt x="1896" y="335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4106B2BA-6385-484C-B51F-07EF7574C6DE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6811767" y="4960004"/>
              <a:ext cx="603265" cy="1607116"/>
            </a:xfrm>
            <a:custGeom>
              <a:avLst/>
              <a:gdLst>
                <a:gd name="T0" fmla="*/ 2065 w 2232"/>
                <a:gd name="T1" fmla="*/ 0 h 5921"/>
                <a:gd name="T2" fmla="*/ 168 w 2232"/>
                <a:gd name="T3" fmla="*/ 0 h 5921"/>
                <a:gd name="T4" fmla="*/ 0 w 2232"/>
                <a:gd name="T5" fmla="*/ 167 h 5921"/>
                <a:gd name="T6" fmla="*/ 0 w 2232"/>
                <a:gd name="T7" fmla="*/ 5753 h 5921"/>
                <a:gd name="T8" fmla="*/ 168 w 2232"/>
                <a:gd name="T9" fmla="*/ 5921 h 5921"/>
                <a:gd name="T10" fmla="*/ 2065 w 2232"/>
                <a:gd name="T11" fmla="*/ 5921 h 5921"/>
                <a:gd name="T12" fmla="*/ 2232 w 2232"/>
                <a:gd name="T13" fmla="*/ 5753 h 5921"/>
                <a:gd name="T14" fmla="*/ 2232 w 2232"/>
                <a:gd name="T15" fmla="*/ 167 h 5921"/>
                <a:gd name="T16" fmla="*/ 2065 w 2232"/>
                <a:gd name="T17" fmla="*/ 0 h 5921"/>
                <a:gd name="T18" fmla="*/ 1897 w 2232"/>
                <a:gd name="T19" fmla="*/ 5586 h 5921"/>
                <a:gd name="T20" fmla="*/ 336 w 2232"/>
                <a:gd name="T21" fmla="*/ 5586 h 5921"/>
                <a:gd name="T22" fmla="*/ 336 w 2232"/>
                <a:gd name="T23" fmla="*/ 335 h 5921"/>
                <a:gd name="T24" fmla="*/ 1897 w 2232"/>
                <a:gd name="T25" fmla="*/ 335 h 5921"/>
                <a:gd name="T26" fmla="*/ 1897 w 2232"/>
                <a:gd name="T27" fmla="*/ 5586 h 5921"/>
                <a:gd name="T28" fmla="*/ 1897 w 2232"/>
                <a:gd name="T29" fmla="*/ 335 h 5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32" h="5921">
                  <a:moveTo>
                    <a:pt x="2065" y="0"/>
                  </a:moveTo>
                  <a:lnTo>
                    <a:pt x="168" y="0"/>
                  </a:lnTo>
                  <a:cubicBezTo>
                    <a:pt x="76" y="0"/>
                    <a:pt x="0" y="75"/>
                    <a:pt x="0" y="167"/>
                  </a:cubicBezTo>
                  <a:lnTo>
                    <a:pt x="0" y="5753"/>
                  </a:lnTo>
                  <a:cubicBezTo>
                    <a:pt x="0" y="5846"/>
                    <a:pt x="76" y="5921"/>
                    <a:pt x="168" y="5921"/>
                  </a:cubicBezTo>
                  <a:lnTo>
                    <a:pt x="2065" y="5921"/>
                  </a:lnTo>
                  <a:cubicBezTo>
                    <a:pt x="2157" y="5921"/>
                    <a:pt x="2232" y="5846"/>
                    <a:pt x="2232" y="5753"/>
                  </a:cubicBezTo>
                  <a:lnTo>
                    <a:pt x="2232" y="167"/>
                  </a:lnTo>
                  <a:cubicBezTo>
                    <a:pt x="2232" y="75"/>
                    <a:pt x="2157" y="0"/>
                    <a:pt x="2065" y="0"/>
                  </a:cubicBezTo>
                  <a:close/>
                  <a:moveTo>
                    <a:pt x="1897" y="5586"/>
                  </a:moveTo>
                  <a:lnTo>
                    <a:pt x="336" y="5586"/>
                  </a:lnTo>
                  <a:lnTo>
                    <a:pt x="336" y="335"/>
                  </a:lnTo>
                  <a:lnTo>
                    <a:pt x="1897" y="335"/>
                  </a:lnTo>
                  <a:lnTo>
                    <a:pt x="1897" y="5586"/>
                  </a:lnTo>
                  <a:close/>
                  <a:moveTo>
                    <a:pt x="1897" y="335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7E5AB8FD-1D5D-4CDB-B579-C1DA74B6D85B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2053605" y="4960004"/>
              <a:ext cx="1293562" cy="1607116"/>
            </a:xfrm>
            <a:custGeom>
              <a:avLst/>
              <a:gdLst>
                <a:gd name="T0" fmla="*/ 4737 w 4781"/>
                <a:gd name="T1" fmla="*/ 2509 h 5921"/>
                <a:gd name="T2" fmla="*/ 2155 w 4781"/>
                <a:gd name="T3" fmla="*/ 0 h 5921"/>
                <a:gd name="T4" fmla="*/ 168 w 4781"/>
                <a:gd name="T5" fmla="*/ 0 h 5921"/>
                <a:gd name="T6" fmla="*/ 0 w 4781"/>
                <a:gd name="T7" fmla="*/ 168 h 5921"/>
                <a:gd name="T8" fmla="*/ 0 w 4781"/>
                <a:gd name="T9" fmla="*/ 5753 h 5921"/>
                <a:gd name="T10" fmla="*/ 168 w 4781"/>
                <a:gd name="T11" fmla="*/ 5921 h 5921"/>
                <a:gd name="T12" fmla="*/ 4563 w 4781"/>
                <a:gd name="T13" fmla="*/ 5921 h 5921"/>
                <a:gd name="T14" fmla="*/ 4695 w 4781"/>
                <a:gd name="T15" fmla="*/ 5651 h 5921"/>
                <a:gd name="T16" fmla="*/ 3789 w 4781"/>
                <a:gd name="T17" fmla="*/ 4485 h 5921"/>
                <a:gd name="T18" fmla="*/ 4737 w 4781"/>
                <a:gd name="T19" fmla="*/ 2509 h 5921"/>
                <a:gd name="T20" fmla="*/ 336 w 4781"/>
                <a:gd name="T21" fmla="*/ 4683 h 5921"/>
                <a:gd name="T22" fmla="*/ 336 w 4781"/>
                <a:gd name="T23" fmla="*/ 594 h 5921"/>
                <a:gd name="T24" fmla="*/ 3300 w 4781"/>
                <a:gd name="T25" fmla="*/ 4404 h 5921"/>
                <a:gd name="T26" fmla="*/ 2155 w 4781"/>
                <a:gd name="T27" fmla="*/ 4683 h 5921"/>
                <a:gd name="T28" fmla="*/ 336 w 4781"/>
                <a:gd name="T29" fmla="*/ 4683 h 5921"/>
                <a:gd name="T30" fmla="*/ 3583 w 4781"/>
                <a:gd name="T31" fmla="*/ 4221 h 5921"/>
                <a:gd name="T32" fmla="*/ 560 w 4781"/>
                <a:gd name="T33" fmla="*/ 335 h 5921"/>
                <a:gd name="T34" fmla="*/ 2155 w 4781"/>
                <a:gd name="T35" fmla="*/ 335 h 5921"/>
                <a:gd name="T36" fmla="*/ 4401 w 4781"/>
                <a:gd name="T37" fmla="*/ 2509 h 5921"/>
                <a:gd name="T38" fmla="*/ 3583 w 4781"/>
                <a:gd name="T39" fmla="*/ 4221 h 5921"/>
                <a:gd name="T40" fmla="*/ 4219 w 4781"/>
                <a:gd name="T41" fmla="*/ 5586 h 5921"/>
                <a:gd name="T42" fmla="*/ 336 w 4781"/>
                <a:gd name="T43" fmla="*/ 5586 h 5921"/>
                <a:gd name="T44" fmla="*/ 336 w 4781"/>
                <a:gd name="T45" fmla="*/ 5019 h 5921"/>
                <a:gd name="T46" fmla="*/ 2155 w 4781"/>
                <a:gd name="T47" fmla="*/ 5019 h 5921"/>
                <a:gd name="T48" fmla="*/ 3509 w 4781"/>
                <a:gd name="T49" fmla="*/ 4673 h 5921"/>
                <a:gd name="T50" fmla="*/ 4219 w 4781"/>
                <a:gd name="T51" fmla="*/ 5586 h 5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81" h="5921">
                  <a:moveTo>
                    <a:pt x="4737" y="2509"/>
                  </a:moveTo>
                  <a:cubicBezTo>
                    <a:pt x="4737" y="1078"/>
                    <a:pt x="3627" y="0"/>
                    <a:pt x="2155" y="0"/>
                  </a:cubicBezTo>
                  <a:lnTo>
                    <a:pt x="168" y="0"/>
                  </a:lnTo>
                  <a:cubicBezTo>
                    <a:pt x="75" y="0"/>
                    <a:pt x="0" y="75"/>
                    <a:pt x="0" y="168"/>
                  </a:cubicBezTo>
                  <a:lnTo>
                    <a:pt x="0" y="5753"/>
                  </a:lnTo>
                  <a:cubicBezTo>
                    <a:pt x="0" y="5846"/>
                    <a:pt x="75" y="5921"/>
                    <a:pt x="168" y="5921"/>
                  </a:cubicBezTo>
                  <a:lnTo>
                    <a:pt x="4563" y="5921"/>
                  </a:lnTo>
                  <a:cubicBezTo>
                    <a:pt x="4703" y="5921"/>
                    <a:pt x="4781" y="5761"/>
                    <a:pt x="4695" y="5651"/>
                  </a:cubicBezTo>
                  <a:lnTo>
                    <a:pt x="3789" y="4485"/>
                  </a:lnTo>
                  <a:cubicBezTo>
                    <a:pt x="4392" y="4020"/>
                    <a:pt x="4737" y="3300"/>
                    <a:pt x="4737" y="2509"/>
                  </a:cubicBezTo>
                  <a:close/>
                  <a:moveTo>
                    <a:pt x="336" y="4683"/>
                  </a:moveTo>
                  <a:lnTo>
                    <a:pt x="336" y="594"/>
                  </a:lnTo>
                  <a:lnTo>
                    <a:pt x="3300" y="4404"/>
                  </a:lnTo>
                  <a:cubicBezTo>
                    <a:pt x="2961" y="4589"/>
                    <a:pt x="2576" y="4683"/>
                    <a:pt x="2155" y="4683"/>
                  </a:cubicBezTo>
                  <a:lnTo>
                    <a:pt x="336" y="4683"/>
                  </a:lnTo>
                  <a:close/>
                  <a:moveTo>
                    <a:pt x="3583" y="4221"/>
                  </a:moveTo>
                  <a:lnTo>
                    <a:pt x="560" y="335"/>
                  </a:lnTo>
                  <a:lnTo>
                    <a:pt x="2155" y="335"/>
                  </a:lnTo>
                  <a:cubicBezTo>
                    <a:pt x="3457" y="335"/>
                    <a:pt x="4401" y="1250"/>
                    <a:pt x="4401" y="2509"/>
                  </a:cubicBezTo>
                  <a:cubicBezTo>
                    <a:pt x="4401" y="3196"/>
                    <a:pt x="4103" y="3819"/>
                    <a:pt x="3583" y="4221"/>
                  </a:cubicBezTo>
                  <a:close/>
                  <a:moveTo>
                    <a:pt x="4219" y="5586"/>
                  </a:moveTo>
                  <a:lnTo>
                    <a:pt x="336" y="5586"/>
                  </a:lnTo>
                  <a:lnTo>
                    <a:pt x="336" y="5019"/>
                  </a:lnTo>
                  <a:lnTo>
                    <a:pt x="2155" y="5019"/>
                  </a:lnTo>
                  <a:cubicBezTo>
                    <a:pt x="2646" y="5019"/>
                    <a:pt x="3114" y="4899"/>
                    <a:pt x="3509" y="4673"/>
                  </a:cubicBezTo>
                  <a:lnTo>
                    <a:pt x="4219" y="55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E369415D-670D-4ACE-B48D-8D53379F302E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7530677" y="4960004"/>
              <a:ext cx="1717993" cy="1607116"/>
            </a:xfrm>
            <a:custGeom>
              <a:avLst/>
              <a:gdLst>
                <a:gd name="T0" fmla="*/ 6334 w 6352"/>
                <a:gd name="T1" fmla="*/ 5698 h 5921"/>
                <a:gd name="T2" fmla="*/ 4347 w 6352"/>
                <a:gd name="T3" fmla="*/ 111 h 5921"/>
                <a:gd name="T4" fmla="*/ 4189 w 6352"/>
                <a:gd name="T5" fmla="*/ 0 h 5921"/>
                <a:gd name="T6" fmla="*/ 2183 w 6352"/>
                <a:gd name="T7" fmla="*/ 0 h 5921"/>
                <a:gd name="T8" fmla="*/ 2025 w 6352"/>
                <a:gd name="T9" fmla="*/ 111 h 5921"/>
                <a:gd name="T10" fmla="*/ 38 w 6352"/>
                <a:gd name="T11" fmla="*/ 5698 h 5921"/>
                <a:gd name="T12" fmla="*/ 196 w 6352"/>
                <a:gd name="T13" fmla="*/ 5921 h 5921"/>
                <a:gd name="T14" fmla="*/ 2202 w 6352"/>
                <a:gd name="T15" fmla="*/ 5921 h 5921"/>
                <a:gd name="T16" fmla="*/ 2360 w 6352"/>
                <a:gd name="T17" fmla="*/ 5810 h 5921"/>
                <a:gd name="T18" fmla="*/ 3186 w 6352"/>
                <a:gd name="T19" fmla="*/ 3488 h 5921"/>
                <a:gd name="T20" fmla="*/ 4011 w 6352"/>
                <a:gd name="T21" fmla="*/ 5810 h 5921"/>
                <a:gd name="T22" fmla="*/ 4169 w 6352"/>
                <a:gd name="T23" fmla="*/ 5921 h 5921"/>
                <a:gd name="T24" fmla="*/ 6176 w 6352"/>
                <a:gd name="T25" fmla="*/ 5921 h 5921"/>
                <a:gd name="T26" fmla="*/ 6313 w 6352"/>
                <a:gd name="T27" fmla="*/ 5851 h 5921"/>
                <a:gd name="T28" fmla="*/ 6334 w 6352"/>
                <a:gd name="T29" fmla="*/ 5698 h 5921"/>
                <a:gd name="T30" fmla="*/ 434 w 6352"/>
                <a:gd name="T31" fmla="*/ 5586 h 5921"/>
                <a:gd name="T32" fmla="*/ 2183 w 6352"/>
                <a:gd name="T33" fmla="*/ 668 h 5921"/>
                <a:gd name="T34" fmla="*/ 3008 w 6352"/>
                <a:gd name="T35" fmla="*/ 2987 h 5921"/>
                <a:gd name="T36" fmla="*/ 2084 w 6352"/>
                <a:gd name="T37" fmla="*/ 5586 h 5921"/>
                <a:gd name="T38" fmla="*/ 434 w 6352"/>
                <a:gd name="T39" fmla="*/ 5586 h 5921"/>
                <a:gd name="T40" fmla="*/ 5937 w 6352"/>
                <a:gd name="T41" fmla="*/ 5586 h 5921"/>
                <a:gd name="T42" fmla="*/ 4288 w 6352"/>
                <a:gd name="T43" fmla="*/ 5586 h 5921"/>
                <a:gd name="T44" fmla="*/ 3364 w 6352"/>
                <a:gd name="T45" fmla="*/ 2987 h 5921"/>
                <a:gd name="T46" fmla="*/ 4189 w 6352"/>
                <a:gd name="T47" fmla="*/ 668 h 5921"/>
                <a:gd name="T48" fmla="*/ 5937 w 6352"/>
                <a:gd name="T49" fmla="*/ 5586 h 5921"/>
                <a:gd name="T50" fmla="*/ 3951 w 6352"/>
                <a:gd name="T51" fmla="*/ 335 h 5921"/>
                <a:gd name="T52" fmla="*/ 3186 w 6352"/>
                <a:gd name="T53" fmla="*/ 2486 h 5921"/>
                <a:gd name="T54" fmla="*/ 2421 w 6352"/>
                <a:gd name="T55" fmla="*/ 335 h 5921"/>
                <a:gd name="T56" fmla="*/ 3951 w 6352"/>
                <a:gd name="T57" fmla="*/ 335 h 5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352" h="5921">
                  <a:moveTo>
                    <a:pt x="6334" y="5698"/>
                  </a:moveTo>
                  <a:lnTo>
                    <a:pt x="4347" y="111"/>
                  </a:lnTo>
                  <a:cubicBezTo>
                    <a:pt x="4323" y="44"/>
                    <a:pt x="4260" y="0"/>
                    <a:pt x="4189" y="0"/>
                  </a:cubicBezTo>
                  <a:lnTo>
                    <a:pt x="2183" y="0"/>
                  </a:lnTo>
                  <a:cubicBezTo>
                    <a:pt x="2112" y="0"/>
                    <a:pt x="2049" y="44"/>
                    <a:pt x="2025" y="111"/>
                  </a:cubicBezTo>
                  <a:lnTo>
                    <a:pt x="38" y="5698"/>
                  </a:lnTo>
                  <a:cubicBezTo>
                    <a:pt x="0" y="5807"/>
                    <a:pt x="80" y="5921"/>
                    <a:pt x="196" y="5921"/>
                  </a:cubicBezTo>
                  <a:lnTo>
                    <a:pt x="2202" y="5921"/>
                  </a:lnTo>
                  <a:cubicBezTo>
                    <a:pt x="2273" y="5921"/>
                    <a:pt x="2337" y="5877"/>
                    <a:pt x="2360" y="5810"/>
                  </a:cubicBezTo>
                  <a:lnTo>
                    <a:pt x="3186" y="3488"/>
                  </a:lnTo>
                  <a:lnTo>
                    <a:pt x="4011" y="5810"/>
                  </a:lnTo>
                  <a:cubicBezTo>
                    <a:pt x="4035" y="5877"/>
                    <a:pt x="4098" y="5921"/>
                    <a:pt x="4169" y="5921"/>
                  </a:cubicBezTo>
                  <a:lnTo>
                    <a:pt x="6176" y="5921"/>
                  </a:lnTo>
                  <a:cubicBezTo>
                    <a:pt x="6230" y="5921"/>
                    <a:pt x="6281" y="5895"/>
                    <a:pt x="6313" y="5851"/>
                  </a:cubicBezTo>
                  <a:cubicBezTo>
                    <a:pt x="6344" y="5806"/>
                    <a:pt x="6352" y="5749"/>
                    <a:pt x="6334" y="5698"/>
                  </a:cubicBezTo>
                  <a:close/>
                  <a:moveTo>
                    <a:pt x="434" y="5586"/>
                  </a:moveTo>
                  <a:lnTo>
                    <a:pt x="2183" y="668"/>
                  </a:lnTo>
                  <a:lnTo>
                    <a:pt x="3008" y="2987"/>
                  </a:lnTo>
                  <a:lnTo>
                    <a:pt x="2084" y="5586"/>
                  </a:lnTo>
                  <a:lnTo>
                    <a:pt x="434" y="5586"/>
                  </a:lnTo>
                  <a:close/>
                  <a:moveTo>
                    <a:pt x="5937" y="5586"/>
                  </a:moveTo>
                  <a:lnTo>
                    <a:pt x="4288" y="5586"/>
                  </a:lnTo>
                  <a:lnTo>
                    <a:pt x="3364" y="2987"/>
                  </a:lnTo>
                  <a:lnTo>
                    <a:pt x="4189" y="668"/>
                  </a:lnTo>
                  <a:lnTo>
                    <a:pt x="5937" y="5586"/>
                  </a:lnTo>
                  <a:close/>
                  <a:moveTo>
                    <a:pt x="3951" y="335"/>
                  </a:moveTo>
                  <a:lnTo>
                    <a:pt x="3186" y="2486"/>
                  </a:lnTo>
                  <a:lnTo>
                    <a:pt x="2421" y="335"/>
                  </a:lnTo>
                  <a:lnTo>
                    <a:pt x="3951" y="33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FEE3BE71-A984-4D4E-910E-89086FDCA70D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3450890" y="4960004"/>
              <a:ext cx="1717993" cy="1607116"/>
            </a:xfrm>
            <a:custGeom>
              <a:avLst/>
              <a:gdLst>
                <a:gd name="T0" fmla="*/ 4347 w 6352"/>
                <a:gd name="T1" fmla="*/ 111 h 5921"/>
                <a:gd name="T2" fmla="*/ 4189 w 6352"/>
                <a:gd name="T3" fmla="*/ 0 h 5921"/>
                <a:gd name="T4" fmla="*/ 2184 w 6352"/>
                <a:gd name="T5" fmla="*/ 0 h 5921"/>
                <a:gd name="T6" fmla="*/ 2026 w 6352"/>
                <a:gd name="T7" fmla="*/ 111 h 5921"/>
                <a:gd name="T8" fmla="*/ 39 w 6352"/>
                <a:gd name="T9" fmla="*/ 5698 h 5921"/>
                <a:gd name="T10" fmla="*/ 197 w 6352"/>
                <a:gd name="T11" fmla="*/ 5921 h 5921"/>
                <a:gd name="T12" fmla="*/ 2203 w 6352"/>
                <a:gd name="T13" fmla="*/ 5921 h 5921"/>
                <a:gd name="T14" fmla="*/ 2361 w 6352"/>
                <a:gd name="T15" fmla="*/ 5810 h 5921"/>
                <a:gd name="T16" fmla="*/ 3187 w 6352"/>
                <a:gd name="T17" fmla="*/ 3488 h 5921"/>
                <a:gd name="T18" fmla="*/ 4012 w 6352"/>
                <a:gd name="T19" fmla="*/ 5810 h 5921"/>
                <a:gd name="T20" fmla="*/ 4170 w 6352"/>
                <a:gd name="T21" fmla="*/ 5921 h 5921"/>
                <a:gd name="T22" fmla="*/ 6177 w 6352"/>
                <a:gd name="T23" fmla="*/ 5921 h 5921"/>
                <a:gd name="T24" fmla="*/ 6313 w 6352"/>
                <a:gd name="T25" fmla="*/ 5851 h 5921"/>
                <a:gd name="T26" fmla="*/ 6334 w 6352"/>
                <a:gd name="T27" fmla="*/ 5698 h 5921"/>
                <a:gd name="T28" fmla="*/ 4347 w 6352"/>
                <a:gd name="T29" fmla="*/ 111 h 5921"/>
                <a:gd name="T30" fmla="*/ 3008 w 6352"/>
                <a:gd name="T31" fmla="*/ 2987 h 5921"/>
                <a:gd name="T32" fmla="*/ 2084 w 6352"/>
                <a:gd name="T33" fmla="*/ 5586 h 5921"/>
                <a:gd name="T34" fmla="*/ 435 w 6352"/>
                <a:gd name="T35" fmla="*/ 5586 h 5921"/>
                <a:gd name="T36" fmla="*/ 2184 w 6352"/>
                <a:gd name="T37" fmla="*/ 668 h 5921"/>
                <a:gd name="T38" fmla="*/ 3008 w 6352"/>
                <a:gd name="T39" fmla="*/ 2987 h 5921"/>
                <a:gd name="T40" fmla="*/ 4289 w 6352"/>
                <a:gd name="T41" fmla="*/ 5586 h 5921"/>
                <a:gd name="T42" fmla="*/ 3365 w 6352"/>
                <a:gd name="T43" fmla="*/ 2987 h 5921"/>
                <a:gd name="T44" fmla="*/ 4189 w 6352"/>
                <a:gd name="T45" fmla="*/ 668 h 5921"/>
                <a:gd name="T46" fmla="*/ 5938 w 6352"/>
                <a:gd name="T47" fmla="*/ 5586 h 5921"/>
                <a:gd name="T48" fmla="*/ 4289 w 6352"/>
                <a:gd name="T49" fmla="*/ 5586 h 5921"/>
                <a:gd name="T50" fmla="*/ 3951 w 6352"/>
                <a:gd name="T51" fmla="*/ 335 h 5921"/>
                <a:gd name="T52" fmla="*/ 3187 w 6352"/>
                <a:gd name="T53" fmla="*/ 2486 h 5921"/>
                <a:gd name="T54" fmla="*/ 2422 w 6352"/>
                <a:gd name="T55" fmla="*/ 335 h 5921"/>
                <a:gd name="T56" fmla="*/ 3951 w 6352"/>
                <a:gd name="T57" fmla="*/ 335 h 5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352" h="5921">
                  <a:moveTo>
                    <a:pt x="4347" y="111"/>
                  </a:moveTo>
                  <a:cubicBezTo>
                    <a:pt x="4324" y="44"/>
                    <a:pt x="4260" y="0"/>
                    <a:pt x="4189" y="0"/>
                  </a:cubicBezTo>
                  <a:lnTo>
                    <a:pt x="2184" y="0"/>
                  </a:lnTo>
                  <a:cubicBezTo>
                    <a:pt x="2113" y="0"/>
                    <a:pt x="2049" y="44"/>
                    <a:pt x="2026" y="111"/>
                  </a:cubicBezTo>
                  <a:lnTo>
                    <a:pt x="39" y="5698"/>
                  </a:lnTo>
                  <a:cubicBezTo>
                    <a:pt x="0" y="5807"/>
                    <a:pt x="81" y="5921"/>
                    <a:pt x="197" y="5921"/>
                  </a:cubicBezTo>
                  <a:lnTo>
                    <a:pt x="2203" y="5921"/>
                  </a:lnTo>
                  <a:cubicBezTo>
                    <a:pt x="2274" y="5921"/>
                    <a:pt x="2337" y="5877"/>
                    <a:pt x="2361" y="5810"/>
                  </a:cubicBezTo>
                  <a:lnTo>
                    <a:pt x="3187" y="3488"/>
                  </a:lnTo>
                  <a:lnTo>
                    <a:pt x="4012" y="5810"/>
                  </a:lnTo>
                  <a:cubicBezTo>
                    <a:pt x="4036" y="5877"/>
                    <a:pt x="4099" y="5921"/>
                    <a:pt x="4170" y="5921"/>
                  </a:cubicBezTo>
                  <a:lnTo>
                    <a:pt x="6177" y="5921"/>
                  </a:lnTo>
                  <a:cubicBezTo>
                    <a:pt x="6231" y="5921"/>
                    <a:pt x="6282" y="5895"/>
                    <a:pt x="6313" y="5851"/>
                  </a:cubicBezTo>
                  <a:cubicBezTo>
                    <a:pt x="6345" y="5806"/>
                    <a:pt x="6352" y="5749"/>
                    <a:pt x="6334" y="5698"/>
                  </a:cubicBezTo>
                  <a:lnTo>
                    <a:pt x="4347" y="111"/>
                  </a:lnTo>
                  <a:close/>
                  <a:moveTo>
                    <a:pt x="3008" y="2987"/>
                  </a:moveTo>
                  <a:lnTo>
                    <a:pt x="2084" y="5586"/>
                  </a:lnTo>
                  <a:lnTo>
                    <a:pt x="435" y="5586"/>
                  </a:lnTo>
                  <a:lnTo>
                    <a:pt x="2184" y="668"/>
                  </a:lnTo>
                  <a:lnTo>
                    <a:pt x="3008" y="2987"/>
                  </a:lnTo>
                  <a:close/>
                  <a:moveTo>
                    <a:pt x="4289" y="5586"/>
                  </a:moveTo>
                  <a:lnTo>
                    <a:pt x="3365" y="2987"/>
                  </a:lnTo>
                  <a:lnTo>
                    <a:pt x="4189" y="668"/>
                  </a:lnTo>
                  <a:lnTo>
                    <a:pt x="5938" y="5586"/>
                  </a:lnTo>
                  <a:lnTo>
                    <a:pt x="4289" y="5586"/>
                  </a:lnTo>
                  <a:close/>
                  <a:moveTo>
                    <a:pt x="3951" y="335"/>
                  </a:moveTo>
                  <a:lnTo>
                    <a:pt x="3187" y="2486"/>
                  </a:lnTo>
                  <a:lnTo>
                    <a:pt x="2422" y="335"/>
                  </a:lnTo>
                  <a:lnTo>
                    <a:pt x="3951" y="33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AB80BBAF-D4AA-4441-B1BC-7DDA1D61F0CF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270040" y="4930199"/>
              <a:ext cx="1651229" cy="1655998"/>
            </a:xfrm>
            <a:custGeom>
              <a:avLst/>
              <a:gdLst>
                <a:gd name="T0" fmla="*/ 5938 w 6106"/>
                <a:gd name="T1" fmla="*/ 2902 h 6100"/>
                <a:gd name="T2" fmla="*/ 3076 w 6106"/>
                <a:gd name="T3" fmla="*/ 2902 h 6100"/>
                <a:gd name="T4" fmla="*/ 2909 w 6106"/>
                <a:gd name="T5" fmla="*/ 3069 h 6100"/>
                <a:gd name="T6" fmla="*/ 2909 w 6106"/>
                <a:gd name="T7" fmla="*/ 3783 h 6100"/>
                <a:gd name="T8" fmla="*/ 2353 w 6106"/>
                <a:gd name="T9" fmla="*/ 2959 h 6100"/>
                <a:gd name="T10" fmla="*/ 2908 w 6106"/>
                <a:gd name="T11" fmla="*/ 2358 h 6100"/>
                <a:gd name="T12" fmla="*/ 3595 w 6106"/>
                <a:gd name="T13" fmla="*/ 2553 h 6100"/>
                <a:gd name="T14" fmla="*/ 3715 w 6106"/>
                <a:gd name="T15" fmla="*/ 2601 h 6100"/>
                <a:gd name="T16" fmla="*/ 3834 w 6106"/>
                <a:gd name="T17" fmla="*/ 2553 h 6100"/>
                <a:gd name="T18" fmla="*/ 5219 w 6106"/>
                <a:gd name="T19" fmla="*/ 1168 h 6100"/>
                <a:gd name="T20" fmla="*/ 5219 w 6106"/>
                <a:gd name="T21" fmla="*/ 931 h 6100"/>
                <a:gd name="T22" fmla="*/ 2905 w 6106"/>
                <a:gd name="T23" fmla="*/ 48 h 6100"/>
                <a:gd name="T24" fmla="*/ 942 w 6106"/>
                <a:gd name="T25" fmla="*/ 914 h 6100"/>
                <a:gd name="T26" fmla="*/ 56 w 6106"/>
                <a:gd name="T27" fmla="*/ 2868 h 6100"/>
                <a:gd name="T28" fmla="*/ 868 w 6106"/>
                <a:gd name="T29" fmla="*/ 5140 h 6100"/>
                <a:gd name="T30" fmla="*/ 3077 w 6106"/>
                <a:gd name="T31" fmla="*/ 6100 h 6100"/>
                <a:gd name="T32" fmla="*/ 6106 w 6106"/>
                <a:gd name="T33" fmla="*/ 3071 h 6100"/>
                <a:gd name="T34" fmla="*/ 5938 w 6106"/>
                <a:gd name="T35" fmla="*/ 2902 h 6100"/>
                <a:gd name="T36" fmla="*/ 3246 w 6106"/>
                <a:gd name="T37" fmla="*/ 5757 h 6100"/>
                <a:gd name="T38" fmla="*/ 3246 w 6106"/>
                <a:gd name="T39" fmla="*/ 3239 h 6100"/>
                <a:gd name="T40" fmla="*/ 5763 w 6106"/>
                <a:gd name="T41" fmla="*/ 3239 h 6100"/>
                <a:gd name="T42" fmla="*/ 4976 w 6106"/>
                <a:gd name="T43" fmla="*/ 4969 h 6100"/>
                <a:gd name="T44" fmla="*/ 3246 w 6106"/>
                <a:gd name="T45" fmla="*/ 5757 h 6100"/>
                <a:gd name="T46" fmla="*/ 2007 w 6106"/>
                <a:gd name="T47" fmla="*/ 3071 h 6100"/>
                <a:gd name="T48" fmla="*/ 2909 w 6106"/>
                <a:gd name="T49" fmla="*/ 4128 h 6100"/>
                <a:gd name="T50" fmla="*/ 2909 w 6106"/>
                <a:gd name="T51" fmla="*/ 5757 h 6100"/>
                <a:gd name="T52" fmla="*/ 1119 w 6106"/>
                <a:gd name="T53" fmla="*/ 4919 h 6100"/>
                <a:gd name="T54" fmla="*/ 387 w 6106"/>
                <a:gd name="T55" fmla="*/ 3071 h 6100"/>
                <a:gd name="T56" fmla="*/ 3077 w 6106"/>
                <a:gd name="T57" fmla="*/ 381 h 6100"/>
                <a:gd name="T58" fmla="*/ 4857 w 6106"/>
                <a:gd name="T59" fmla="*/ 1053 h 6100"/>
                <a:gd name="T60" fmla="*/ 3705 w 6106"/>
                <a:gd name="T61" fmla="*/ 2205 h 6100"/>
                <a:gd name="T62" fmla="*/ 3077 w 6106"/>
                <a:gd name="T63" fmla="*/ 2001 h 6100"/>
                <a:gd name="T64" fmla="*/ 2007 w 6106"/>
                <a:gd name="T65" fmla="*/ 3071 h 6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106" h="6100">
                  <a:moveTo>
                    <a:pt x="5938" y="2902"/>
                  </a:moveTo>
                  <a:lnTo>
                    <a:pt x="3076" y="2902"/>
                  </a:lnTo>
                  <a:cubicBezTo>
                    <a:pt x="2984" y="2902"/>
                    <a:pt x="2909" y="2977"/>
                    <a:pt x="2909" y="3069"/>
                  </a:cubicBezTo>
                  <a:lnTo>
                    <a:pt x="2909" y="3783"/>
                  </a:lnTo>
                  <a:cubicBezTo>
                    <a:pt x="2536" y="3696"/>
                    <a:pt x="2296" y="3347"/>
                    <a:pt x="2353" y="2959"/>
                  </a:cubicBezTo>
                  <a:cubicBezTo>
                    <a:pt x="2396" y="2666"/>
                    <a:pt x="2620" y="2423"/>
                    <a:pt x="2908" y="2358"/>
                  </a:cubicBezTo>
                  <a:cubicBezTo>
                    <a:pt x="3162" y="2301"/>
                    <a:pt x="3417" y="2375"/>
                    <a:pt x="3595" y="2553"/>
                  </a:cubicBezTo>
                  <a:cubicBezTo>
                    <a:pt x="3626" y="2584"/>
                    <a:pt x="3669" y="2601"/>
                    <a:pt x="3715" y="2601"/>
                  </a:cubicBezTo>
                  <a:cubicBezTo>
                    <a:pt x="3760" y="2601"/>
                    <a:pt x="3804" y="2584"/>
                    <a:pt x="3834" y="2553"/>
                  </a:cubicBezTo>
                  <a:lnTo>
                    <a:pt x="5219" y="1168"/>
                  </a:lnTo>
                  <a:cubicBezTo>
                    <a:pt x="5284" y="1103"/>
                    <a:pt x="5284" y="996"/>
                    <a:pt x="5219" y="931"/>
                  </a:cubicBezTo>
                  <a:cubicBezTo>
                    <a:pt x="4602" y="313"/>
                    <a:pt x="3780" y="0"/>
                    <a:pt x="2905" y="48"/>
                  </a:cubicBezTo>
                  <a:cubicBezTo>
                    <a:pt x="2162" y="89"/>
                    <a:pt x="1464" y="396"/>
                    <a:pt x="942" y="914"/>
                  </a:cubicBezTo>
                  <a:cubicBezTo>
                    <a:pt x="419" y="1431"/>
                    <a:pt x="105" y="2125"/>
                    <a:pt x="56" y="2868"/>
                  </a:cubicBezTo>
                  <a:cubicBezTo>
                    <a:pt x="0" y="3715"/>
                    <a:pt x="289" y="4522"/>
                    <a:pt x="868" y="5140"/>
                  </a:cubicBezTo>
                  <a:cubicBezTo>
                    <a:pt x="1439" y="5750"/>
                    <a:pt x="2244" y="6100"/>
                    <a:pt x="3077" y="6100"/>
                  </a:cubicBezTo>
                  <a:cubicBezTo>
                    <a:pt x="4747" y="6100"/>
                    <a:pt x="6106" y="4741"/>
                    <a:pt x="6106" y="3071"/>
                  </a:cubicBezTo>
                  <a:cubicBezTo>
                    <a:pt x="6106" y="2978"/>
                    <a:pt x="6031" y="2902"/>
                    <a:pt x="5938" y="2902"/>
                  </a:cubicBezTo>
                  <a:close/>
                  <a:moveTo>
                    <a:pt x="3246" y="5757"/>
                  </a:moveTo>
                  <a:lnTo>
                    <a:pt x="3246" y="3239"/>
                  </a:lnTo>
                  <a:lnTo>
                    <a:pt x="5763" y="3239"/>
                  </a:lnTo>
                  <a:cubicBezTo>
                    <a:pt x="5723" y="3888"/>
                    <a:pt x="5443" y="4502"/>
                    <a:pt x="4976" y="4969"/>
                  </a:cubicBezTo>
                  <a:cubicBezTo>
                    <a:pt x="4509" y="5437"/>
                    <a:pt x="3895" y="5716"/>
                    <a:pt x="3246" y="5757"/>
                  </a:cubicBezTo>
                  <a:close/>
                  <a:moveTo>
                    <a:pt x="2007" y="3071"/>
                  </a:moveTo>
                  <a:cubicBezTo>
                    <a:pt x="2007" y="3593"/>
                    <a:pt x="2394" y="4047"/>
                    <a:pt x="2909" y="4128"/>
                  </a:cubicBezTo>
                  <a:lnTo>
                    <a:pt x="2909" y="5757"/>
                  </a:lnTo>
                  <a:cubicBezTo>
                    <a:pt x="2224" y="5714"/>
                    <a:pt x="1588" y="5417"/>
                    <a:pt x="1119" y="4919"/>
                  </a:cubicBezTo>
                  <a:cubicBezTo>
                    <a:pt x="647" y="4419"/>
                    <a:pt x="387" y="3763"/>
                    <a:pt x="387" y="3071"/>
                  </a:cubicBezTo>
                  <a:cubicBezTo>
                    <a:pt x="387" y="1588"/>
                    <a:pt x="1594" y="381"/>
                    <a:pt x="3077" y="381"/>
                  </a:cubicBezTo>
                  <a:cubicBezTo>
                    <a:pt x="3734" y="381"/>
                    <a:pt x="4366" y="620"/>
                    <a:pt x="4857" y="1053"/>
                  </a:cubicBezTo>
                  <a:lnTo>
                    <a:pt x="3705" y="2205"/>
                  </a:lnTo>
                  <a:cubicBezTo>
                    <a:pt x="3523" y="2072"/>
                    <a:pt x="3306" y="2001"/>
                    <a:pt x="3077" y="2001"/>
                  </a:cubicBezTo>
                  <a:cubicBezTo>
                    <a:pt x="2487" y="2001"/>
                    <a:pt x="2007" y="2481"/>
                    <a:pt x="2007" y="307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</p:grpSp>
      <p:sp>
        <p:nvSpPr>
          <p:cNvPr id="10" name="Otsikko 1">
            <a:extLst>
              <a:ext uri="{FF2B5EF4-FFF2-40B4-BE49-F238E27FC236}">
                <a16:creationId xmlns:a16="http://schemas.microsoft.com/office/drawing/2014/main" id="{BA629AD9-0368-4596-B9EE-E26D722887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859" y="1414800"/>
            <a:ext cx="11647252" cy="2387600"/>
          </a:xfrm>
        </p:spPr>
        <p:txBody>
          <a:bodyPr anchor="t" anchorCtr="0"/>
          <a:lstStyle>
            <a:lvl1pPr algn="l">
              <a:defRPr sz="8000" spc="-250" baseline="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11" name="Alaotsikko 2">
            <a:extLst>
              <a:ext uri="{FF2B5EF4-FFF2-40B4-BE49-F238E27FC236}">
                <a16:creationId xmlns:a16="http://schemas.microsoft.com/office/drawing/2014/main" id="{6C1EFB57-9F12-4D28-A730-9DA1D1A79F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7497" y="3893868"/>
            <a:ext cx="9144000" cy="116276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3985816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7"/>
          <p:cNvSpPr>
            <a:spLocks noGrp="1"/>
          </p:cNvSpPr>
          <p:nvPr>
            <p:ph type="pic" sz="quarter" idx="13"/>
          </p:nvPr>
        </p:nvSpPr>
        <p:spPr>
          <a:xfrm>
            <a:off x="6099175" y="0"/>
            <a:ext cx="6092825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Vedä kuva paikkamerkkiin tai lisää napsauttamalla kuvaketta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34799" y="1555200"/>
            <a:ext cx="5453157" cy="435133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EA5AD1A5-7FAA-4BFF-B949-AB4519962A96}" type="datetime1">
              <a:rPr lang="fi-FI" smtClean="0"/>
              <a:t>6.5.2024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7208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7"/>
          <p:cNvSpPr>
            <a:spLocks noGrp="1"/>
          </p:cNvSpPr>
          <p:nvPr>
            <p:ph type="pic" sz="quarter" idx="13"/>
          </p:nvPr>
        </p:nvSpPr>
        <p:spPr>
          <a:xfrm>
            <a:off x="6099175" y="0"/>
            <a:ext cx="6092825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Vedä kuva paikkamerkkiin tai lisää napsauttamalla kuvaketta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34799" y="2480400"/>
            <a:ext cx="5453157" cy="342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EA5AD1A5-7FAA-4BFF-B949-AB4519962A96}" type="datetime1">
              <a:rPr lang="fi-FI" smtClean="0"/>
              <a:t>6.5.2024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ekstin paikkamerkki 7">
            <a:extLst>
              <a:ext uri="{FF2B5EF4-FFF2-40B4-BE49-F238E27FC236}">
                <a16:creationId xmlns:a16="http://schemas.microsoft.com/office/drawing/2014/main" id="{24CC52EB-FFCA-479A-833D-E8B99F085BE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4962" y="1577975"/>
            <a:ext cx="5452993" cy="81915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874690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ältö kuva v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7">
            <a:extLst>
              <a:ext uri="{FF2B5EF4-FFF2-40B4-BE49-F238E27FC236}">
                <a16:creationId xmlns:a16="http://schemas.microsoft.com/office/drawing/2014/main" id="{2ADA64D1-4CA5-48A1-98D4-B4D6E74DEC0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6095999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Vedä kuva paikkamerkkiin tai lisää napsauttamalla kuvaketta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454747" y="1555200"/>
            <a:ext cx="5453157" cy="43524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EA5AD1A5-7FAA-4BFF-B949-AB4519962A96}" type="datetime1">
              <a:rPr lang="fi-FI" smtClean="0"/>
              <a:t>6.5.2024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Tekstiruutu 9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>
                <a:solidFill>
                  <a:schemeClr val="tx2"/>
                </a:solidFill>
              </a:rPr>
              <a:t>gradia.fi</a:t>
            </a:r>
          </a:p>
        </p:txBody>
      </p:sp>
    </p:spTree>
    <p:extLst>
      <p:ext uri="{BB962C8B-B14F-4D97-AF65-F5344CB8AC3E}">
        <p14:creationId xmlns:p14="http://schemas.microsoft.com/office/powerpoint/2010/main" val="4078568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ja sisältö kuva v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7">
            <a:extLst>
              <a:ext uri="{FF2B5EF4-FFF2-40B4-BE49-F238E27FC236}">
                <a16:creationId xmlns:a16="http://schemas.microsoft.com/office/drawing/2014/main" id="{6AA929D0-77A7-4E51-9F3F-F69E317B942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6095999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Vedä kuva paikkamerkkiin tai lisää napsauttamalla kuvaketta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454747" y="2480400"/>
            <a:ext cx="5453157" cy="342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EA5AD1A5-7FAA-4BFF-B949-AB4519962A96}" type="datetime1">
              <a:rPr lang="fi-FI" smtClean="0"/>
              <a:t>6.5.2024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Tekstiruutu 9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>
                <a:solidFill>
                  <a:schemeClr val="tx2"/>
                </a:solidFill>
              </a:rPr>
              <a:t>gradia.fi</a:t>
            </a:r>
          </a:p>
        </p:txBody>
      </p:sp>
      <p:sp>
        <p:nvSpPr>
          <p:cNvPr id="9" name="Tekstin paikkamerkki 7">
            <a:extLst>
              <a:ext uri="{FF2B5EF4-FFF2-40B4-BE49-F238E27FC236}">
                <a16:creationId xmlns:a16="http://schemas.microsoft.com/office/drawing/2014/main" id="{24CC52EB-FFCA-479A-833D-E8B99F085BE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54910" y="1577975"/>
            <a:ext cx="5452993" cy="81915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488500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pinkki">
    <p:bg>
      <p:bgPr>
        <a:solidFill>
          <a:srgbClr val="FE70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7"/>
          <p:cNvSpPr>
            <a:spLocks noGrp="1"/>
          </p:cNvSpPr>
          <p:nvPr>
            <p:ph type="pic" sz="quarter" idx="13"/>
          </p:nvPr>
        </p:nvSpPr>
        <p:spPr>
          <a:xfrm>
            <a:off x="6099175" y="0"/>
            <a:ext cx="6092825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Vedä kuva paikkamerkkiin tai lisää napsauttamalla kuvaketta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8092AF1-A304-4850-8B35-493AEE937CFD}" type="datetime1">
              <a:rPr lang="fi-FI" smtClean="0"/>
              <a:t>6.5.2024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Tekstiruutu 11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>
                <a:solidFill>
                  <a:srgbClr val="FFFFFF"/>
                </a:solidFill>
              </a:rPr>
              <a:t>gradia.fi</a:t>
            </a:r>
          </a:p>
        </p:txBody>
      </p:sp>
      <p:sp>
        <p:nvSpPr>
          <p:cNvPr id="10" name="Otsikko 9"/>
          <p:cNvSpPr>
            <a:spLocks noGrp="1"/>
          </p:cNvSpPr>
          <p:nvPr>
            <p:ph type="title"/>
          </p:nvPr>
        </p:nvSpPr>
        <p:spPr>
          <a:xfrm>
            <a:off x="280800" y="1414800"/>
            <a:ext cx="5593405" cy="4654828"/>
          </a:xfrm>
        </p:spPr>
        <p:txBody>
          <a:bodyPr/>
          <a:lstStyle>
            <a:lvl1pPr>
              <a:defRPr sz="800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perustyylejä naps.</a:t>
            </a:r>
          </a:p>
        </p:txBody>
      </p:sp>
    </p:spTree>
    <p:extLst>
      <p:ext uri="{BB962C8B-B14F-4D97-AF65-F5344CB8AC3E}">
        <p14:creationId xmlns:p14="http://schemas.microsoft.com/office/powerpoint/2010/main" val="2682239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ininen">
    <p:bg>
      <p:bgPr>
        <a:solidFill>
          <a:srgbClr val="0C3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7"/>
          <p:cNvSpPr>
            <a:spLocks noGrp="1"/>
          </p:cNvSpPr>
          <p:nvPr>
            <p:ph type="pic" sz="quarter" idx="13"/>
          </p:nvPr>
        </p:nvSpPr>
        <p:spPr>
          <a:xfrm>
            <a:off x="6099175" y="0"/>
            <a:ext cx="6092825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Vedä kuva paikkamerkkiin tai lisää napsauttamalla kuvaketta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5947B4-5722-4323-9F3B-5ED82479B9CD}" type="datetime1">
              <a:rPr lang="fi-FI" smtClean="0"/>
              <a:pPr/>
              <a:t>6.5.2024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Tekstiruutu 11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>
                <a:solidFill>
                  <a:schemeClr val="bg1"/>
                </a:solidFill>
              </a:rPr>
              <a:t>gradia.fi</a:t>
            </a:r>
          </a:p>
        </p:txBody>
      </p:sp>
      <p:sp>
        <p:nvSpPr>
          <p:cNvPr id="10" name="Otsikko 9"/>
          <p:cNvSpPr>
            <a:spLocks noGrp="1"/>
          </p:cNvSpPr>
          <p:nvPr>
            <p:ph type="title"/>
          </p:nvPr>
        </p:nvSpPr>
        <p:spPr>
          <a:xfrm>
            <a:off x="280800" y="1414800"/>
            <a:ext cx="5593405" cy="4654828"/>
          </a:xfrm>
        </p:spPr>
        <p:txBody>
          <a:bodyPr/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perustyylejä naps.</a:t>
            </a:r>
          </a:p>
        </p:txBody>
      </p:sp>
    </p:spTree>
    <p:extLst>
      <p:ext uri="{BB962C8B-B14F-4D97-AF65-F5344CB8AC3E}">
        <p14:creationId xmlns:p14="http://schemas.microsoft.com/office/powerpoint/2010/main" val="2859851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koo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6096000" cy="3429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Vedä kuva paikkamerkkiin tai lisää napsauttamalla kuvaketta</a:t>
            </a:r>
          </a:p>
        </p:txBody>
      </p:sp>
      <p:sp>
        <p:nvSpPr>
          <p:cNvPr id="16" name="Kuvan paikkamerkki 6">
            <a:extLst>
              <a:ext uri="{FF2B5EF4-FFF2-40B4-BE49-F238E27FC236}">
                <a16:creationId xmlns:a16="http://schemas.microsoft.com/office/drawing/2014/main" id="{A512FB36-F94E-411B-A8BA-2406A7E4BE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3428997"/>
            <a:ext cx="6096000" cy="3429001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Vedä kuva paikkamerkkiin tai lisää napsauttamalla kuvaketta</a:t>
            </a:r>
          </a:p>
        </p:txBody>
      </p:sp>
      <p:sp>
        <p:nvSpPr>
          <p:cNvPr id="17" name="Kuvan paikkamerkki 6">
            <a:extLst>
              <a:ext uri="{FF2B5EF4-FFF2-40B4-BE49-F238E27FC236}">
                <a16:creationId xmlns:a16="http://schemas.microsoft.com/office/drawing/2014/main" id="{B0E7C6D9-0918-48CC-878C-C15DE9A8C39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5999" y="1"/>
            <a:ext cx="6096000" cy="3429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Vedä kuva paikkamerkkiin tai lisää napsauttamalla kuvaketta</a:t>
            </a:r>
          </a:p>
        </p:txBody>
      </p:sp>
      <p:sp>
        <p:nvSpPr>
          <p:cNvPr id="18" name="Kuvan paikkamerkki 6">
            <a:extLst>
              <a:ext uri="{FF2B5EF4-FFF2-40B4-BE49-F238E27FC236}">
                <a16:creationId xmlns:a16="http://schemas.microsoft.com/office/drawing/2014/main" id="{80EF1EAA-BCAC-4F6F-898A-215368A8BEF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5999" y="3428997"/>
            <a:ext cx="6096000" cy="3429001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Vedä kuva paikkamerkkiin tai lisää napsauttamalla kuvaketta</a:t>
            </a:r>
          </a:p>
        </p:txBody>
      </p:sp>
      <p:sp>
        <p:nvSpPr>
          <p:cNvPr id="21" name="Päivämäärän paikkamerkki 20">
            <a:extLst>
              <a:ext uri="{FF2B5EF4-FFF2-40B4-BE49-F238E27FC236}">
                <a16:creationId xmlns:a16="http://schemas.microsoft.com/office/drawing/2014/main" id="{A78CF0E5-53B8-49C4-9356-51ECB45765F1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1E5235FB-5358-4F3B-B9C7-15F6DEDD1097}" type="datetime1">
              <a:rPr lang="fi-FI" smtClean="0"/>
              <a:t>6.5.2024</a:t>
            </a:fld>
            <a:endParaRPr lang="fi-FI"/>
          </a:p>
        </p:txBody>
      </p:sp>
      <p:sp>
        <p:nvSpPr>
          <p:cNvPr id="22" name="Alatunnisteen paikkamerkki 21">
            <a:extLst>
              <a:ext uri="{FF2B5EF4-FFF2-40B4-BE49-F238E27FC236}">
                <a16:creationId xmlns:a16="http://schemas.microsoft.com/office/drawing/2014/main" id="{981E389D-1FCA-47D1-AE27-3B4375980ED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23" name="Dian numeron paikkamerkki 22">
            <a:extLst>
              <a:ext uri="{FF2B5EF4-FFF2-40B4-BE49-F238E27FC236}">
                <a16:creationId xmlns:a16="http://schemas.microsoft.com/office/drawing/2014/main" id="{006138A2-1505-48C1-93E5-783B3306C70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41484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7999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Vedä kuva paikkamerkkiin tai lisää napsauttamalla kuvaketta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17BF658-FF44-4603-AA77-434B26463A6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E5235FB-5358-4F3B-B9C7-15F6DEDD1097}" type="datetime1">
              <a:rPr lang="fi-FI" smtClean="0"/>
              <a:t>6.5.2024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9EB37D3-0FFD-4665-B368-CBE92FB088D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919FCA95-D451-4683-BA04-1221AA7E413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95661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pinkki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C30AB33-86DD-4274-BDAF-B55AF711F53D}"/>
              </a:ext>
            </a:extLst>
          </p:cNvPr>
          <p:cNvSpPr/>
          <p:nvPr userDrawn="1"/>
        </p:nvSpPr>
        <p:spPr>
          <a:xfrm>
            <a:off x="6099242" y="0"/>
            <a:ext cx="6092756" cy="6858000"/>
          </a:xfrm>
          <a:prstGeom prst="rect">
            <a:avLst/>
          </a:prstGeom>
          <a:solidFill>
            <a:srgbClr val="FE7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34799" y="1555200"/>
            <a:ext cx="5453157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E05F4A0-C10D-4239-AF24-370C37C5A6EB}" type="datetime1">
              <a:rPr lang="fi-FI" smtClean="0"/>
              <a:pPr/>
              <a:t>6.5.2024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2FB9FDFF-46D5-4DA8-9BA9-EC4AB9AC98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9242" y="1357551"/>
            <a:ext cx="6092756" cy="413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636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pinkki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C30AB33-86DD-4274-BDAF-B55AF711F53D}"/>
              </a:ext>
            </a:extLst>
          </p:cNvPr>
          <p:cNvSpPr/>
          <p:nvPr userDrawn="1"/>
        </p:nvSpPr>
        <p:spPr>
          <a:xfrm>
            <a:off x="6099242" y="0"/>
            <a:ext cx="6092756" cy="6858000"/>
          </a:xfrm>
          <a:prstGeom prst="rect">
            <a:avLst/>
          </a:prstGeom>
          <a:solidFill>
            <a:srgbClr val="FE7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34799" y="1555200"/>
            <a:ext cx="5453157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E05F4A0-C10D-4239-AF24-370C37C5A6EB}" type="datetime1">
              <a:rPr lang="fi-FI" smtClean="0"/>
              <a:pPr/>
              <a:t>6.5.2024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2FB9FDFF-46D5-4DA8-9BA9-EC4AB9AC98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9242" y="1403450"/>
            <a:ext cx="6092756" cy="403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566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pinkki 2">
    <p:bg>
      <p:bgPr>
        <a:solidFill>
          <a:srgbClr val="FE70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iruutu 12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>
                <a:solidFill>
                  <a:srgbClr val="FFFFFF"/>
                </a:solidFill>
              </a:rPr>
              <a:t>gradia.fi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A0D556E-56DB-4C24-A815-B982BF902613}"/>
              </a:ext>
            </a:extLst>
          </p:cNvPr>
          <p:cNvGrpSpPr/>
          <p:nvPr userDrawn="1"/>
        </p:nvGrpSpPr>
        <p:grpSpPr>
          <a:xfrm>
            <a:off x="306616" y="5327279"/>
            <a:ext cx="6825704" cy="1258917"/>
            <a:chOff x="270040" y="4930199"/>
            <a:chExt cx="8978630" cy="1655998"/>
          </a:xfrm>
          <a:solidFill>
            <a:srgbClr val="FFFFFF"/>
          </a:solidFill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C4842671-D9D7-427B-96A6-30C37AF9450D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290490" y="4960004"/>
              <a:ext cx="1359134" cy="1607116"/>
            </a:xfrm>
            <a:custGeom>
              <a:avLst/>
              <a:gdLst>
                <a:gd name="T0" fmla="*/ 2064 w 5025"/>
                <a:gd name="T1" fmla="*/ 0 h 5921"/>
                <a:gd name="T2" fmla="*/ 168 w 5025"/>
                <a:gd name="T3" fmla="*/ 0 h 5921"/>
                <a:gd name="T4" fmla="*/ 0 w 5025"/>
                <a:gd name="T5" fmla="*/ 167 h 5921"/>
                <a:gd name="T6" fmla="*/ 0 w 5025"/>
                <a:gd name="T7" fmla="*/ 5753 h 5921"/>
                <a:gd name="T8" fmla="*/ 168 w 5025"/>
                <a:gd name="T9" fmla="*/ 5921 h 5921"/>
                <a:gd name="T10" fmla="*/ 2064 w 5025"/>
                <a:gd name="T11" fmla="*/ 5921 h 5921"/>
                <a:gd name="T12" fmla="*/ 5025 w 5025"/>
                <a:gd name="T13" fmla="*/ 2960 h 5921"/>
                <a:gd name="T14" fmla="*/ 2064 w 5025"/>
                <a:gd name="T15" fmla="*/ 0 h 5921"/>
                <a:gd name="T16" fmla="*/ 2232 w 5025"/>
                <a:gd name="T17" fmla="*/ 3654 h 5921"/>
                <a:gd name="T18" fmla="*/ 2232 w 5025"/>
                <a:gd name="T19" fmla="*/ 2266 h 5921"/>
                <a:gd name="T20" fmla="*/ 2779 w 5025"/>
                <a:gd name="T21" fmla="*/ 2960 h 5921"/>
                <a:gd name="T22" fmla="*/ 2232 w 5025"/>
                <a:gd name="T23" fmla="*/ 3654 h 5921"/>
                <a:gd name="T24" fmla="*/ 2232 w 5025"/>
                <a:gd name="T25" fmla="*/ 5580 h 5921"/>
                <a:gd name="T26" fmla="*/ 2232 w 5025"/>
                <a:gd name="T27" fmla="*/ 3998 h 5921"/>
                <a:gd name="T28" fmla="*/ 3115 w 5025"/>
                <a:gd name="T29" fmla="*/ 2960 h 5921"/>
                <a:gd name="T30" fmla="*/ 2232 w 5025"/>
                <a:gd name="T31" fmla="*/ 1923 h 5921"/>
                <a:gd name="T32" fmla="*/ 2232 w 5025"/>
                <a:gd name="T33" fmla="*/ 341 h 5921"/>
                <a:gd name="T34" fmla="*/ 3976 w 5025"/>
                <a:gd name="T35" fmla="*/ 1159 h 5921"/>
                <a:gd name="T36" fmla="*/ 4689 w 5025"/>
                <a:gd name="T37" fmla="*/ 2960 h 5921"/>
                <a:gd name="T38" fmla="*/ 3976 w 5025"/>
                <a:gd name="T39" fmla="*/ 4762 h 5921"/>
                <a:gd name="T40" fmla="*/ 2232 w 5025"/>
                <a:gd name="T41" fmla="*/ 5580 h 5921"/>
                <a:gd name="T42" fmla="*/ 1896 w 5025"/>
                <a:gd name="T43" fmla="*/ 5586 h 5921"/>
                <a:gd name="T44" fmla="*/ 336 w 5025"/>
                <a:gd name="T45" fmla="*/ 5586 h 5921"/>
                <a:gd name="T46" fmla="*/ 336 w 5025"/>
                <a:gd name="T47" fmla="*/ 335 h 5921"/>
                <a:gd name="T48" fmla="*/ 1896 w 5025"/>
                <a:gd name="T49" fmla="*/ 335 h 5921"/>
                <a:gd name="T50" fmla="*/ 1896 w 5025"/>
                <a:gd name="T51" fmla="*/ 5586 h 5921"/>
                <a:gd name="T52" fmla="*/ 1896 w 5025"/>
                <a:gd name="T53" fmla="*/ 335 h 5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025" h="5921">
                  <a:moveTo>
                    <a:pt x="2064" y="0"/>
                  </a:moveTo>
                  <a:lnTo>
                    <a:pt x="168" y="0"/>
                  </a:lnTo>
                  <a:cubicBezTo>
                    <a:pt x="75" y="0"/>
                    <a:pt x="0" y="75"/>
                    <a:pt x="0" y="167"/>
                  </a:cubicBezTo>
                  <a:lnTo>
                    <a:pt x="0" y="5753"/>
                  </a:lnTo>
                  <a:cubicBezTo>
                    <a:pt x="0" y="5846"/>
                    <a:pt x="75" y="5921"/>
                    <a:pt x="168" y="5921"/>
                  </a:cubicBezTo>
                  <a:lnTo>
                    <a:pt x="2064" y="5921"/>
                  </a:lnTo>
                  <a:cubicBezTo>
                    <a:pt x="3697" y="5921"/>
                    <a:pt x="5025" y="4593"/>
                    <a:pt x="5025" y="2960"/>
                  </a:cubicBezTo>
                  <a:cubicBezTo>
                    <a:pt x="5025" y="1328"/>
                    <a:pt x="3697" y="0"/>
                    <a:pt x="2064" y="0"/>
                  </a:cubicBezTo>
                  <a:close/>
                  <a:moveTo>
                    <a:pt x="2232" y="3654"/>
                  </a:moveTo>
                  <a:lnTo>
                    <a:pt x="2232" y="2266"/>
                  </a:lnTo>
                  <a:cubicBezTo>
                    <a:pt x="2554" y="2344"/>
                    <a:pt x="2779" y="2628"/>
                    <a:pt x="2779" y="2960"/>
                  </a:cubicBezTo>
                  <a:cubicBezTo>
                    <a:pt x="2779" y="3293"/>
                    <a:pt x="2554" y="3577"/>
                    <a:pt x="2232" y="3654"/>
                  </a:cubicBezTo>
                  <a:close/>
                  <a:moveTo>
                    <a:pt x="2232" y="5580"/>
                  </a:moveTo>
                  <a:lnTo>
                    <a:pt x="2232" y="3998"/>
                  </a:lnTo>
                  <a:cubicBezTo>
                    <a:pt x="2736" y="3916"/>
                    <a:pt x="3115" y="3472"/>
                    <a:pt x="3115" y="2960"/>
                  </a:cubicBezTo>
                  <a:cubicBezTo>
                    <a:pt x="3115" y="2449"/>
                    <a:pt x="2736" y="2004"/>
                    <a:pt x="2232" y="1923"/>
                  </a:cubicBezTo>
                  <a:lnTo>
                    <a:pt x="2232" y="341"/>
                  </a:lnTo>
                  <a:cubicBezTo>
                    <a:pt x="2899" y="383"/>
                    <a:pt x="3518" y="673"/>
                    <a:pt x="3976" y="1159"/>
                  </a:cubicBezTo>
                  <a:cubicBezTo>
                    <a:pt x="4436" y="1647"/>
                    <a:pt x="4689" y="2287"/>
                    <a:pt x="4689" y="2960"/>
                  </a:cubicBezTo>
                  <a:cubicBezTo>
                    <a:pt x="4689" y="3634"/>
                    <a:pt x="4436" y="4274"/>
                    <a:pt x="3976" y="4762"/>
                  </a:cubicBezTo>
                  <a:cubicBezTo>
                    <a:pt x="3518" y="5248"/>
                    <a:pt x="2899" y="5538"/>
                    <a:pt x="2232" y="5580"/>
                  </a:cubicBezTo>
                  <a:close/>
                  <a:moveTo>
                    <a:pt x="1896" y="5586"/>
                  </a:moveTo>
                  <a:lnTo>
                    <a:pt x="336" y="5586"/>
                  </a:lnTo>
                  <a:lnTo>
                    <a:pt x="336" y="335"/>
                  </a:lnTo>
                  <a:lnTo>
                    <a:pt x="1896" y="335"/>
                  </a:lnTo>
                  <a:lnTo>
                    <a:pt x="1896" y="5586"/>
                  </a:lnTo>
                  <a:close/>
                  <a:moveTo>
                    <a:pt x="1896" y="335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4106B2BA-6385-484C-B51F-07EF7574C6DE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6811767" y="4960004"/>
              <a:ext cx="603265" cy="1607116"/>
            </a:xfrm>
            <a:custGeom>
              <a:avLst/>
              <a:gdLst>
                <a:gd name="T0" fmla="*/ 2065 w 2232"/>
                <a:gd name="T1" fmla="*/ 0 h 5921"/>
                <a:gd name="T2" fmla="*/ 168 w 2232"/>
                <a:gd name="T3" fmla="*/ 0 h 5921"/>
                <a:gd name="T4" fmla="*/ 0 w 2232"/>
                <a:gd name="T5" fmla="*/ 167 h 5921"/>
                <a:gd name="T6" fmla="*/ 0 w 2232"/>
                <a:gd name="T7" fmla="*/ 5753 h 5921"/>
                <a:gd name="T8" fmla="*/ 168 w 2232"/>
                <a:gd name="T9" fmla="*/ 5921 h 5921"/>
                <a:gd name="T10" fmla="*/ 2065 w 2232"/>
                <a:gd name="T11" fmla="*/ 5921 h 5921"/>
                <a:gd name="T12" fmla="*/ 2232 w 2232"/>
                <a:gd name="T13" fmla="*/ 5753 h 5921"/>
                <a:gd name="T14" fmla="*/ 2232 w 2232"/>
                <a:gd name="T15" fmla="*/ 167 h 5921"/>
                <a:gd name="T16" fmla="*/ 2065 w 2232"/>
                <a:gd name="T17" fmla="*/ 0 h 5921"/>
                <a:gd name="T18" fmla="*/ 1897 w 2232"/>
                <a:gd name="T19" fmla="*/ 5586 h 5921"/>
                <a:gd name="T20" fmla="*/ 336 w 2232"/>
                <a:gd name="T21" fmla="*/ 5586 h 5921"/>
                <a:gd name="T22" fmla="*/ 336 w 2232"/>
                <a:gd name="T23" fmla="*/ 335 h 5921"/>
                <a:gd name="T24" fmla="*/ 1897 w 2232"/>
                <a:gd name="T25" fmla="*/ 335 h 5921"/>
                <a:gd name="T26" fmla="*/ 1897 w 2232"/>
                <a:gd name="T27" fmla="*/ 5586 h 5921"/>
                <a:gd name="T28" fmla="*/ 1897 w 2232"/>
                <a:gd name="T29" fmla="*/ 335 h 5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32" h="5921">
                  <a:moveTo>
                    <a:pt x="2065" y="0"/>
                  </a:moveTo>
                  <a:lnTo>
                    <a:pt x="168" y="0"/>
                  </a:lnTo>
                  <a:cubicBezTo>
                    <a:pt x="76" y="0"/>
                    <a:pt x="0" y="75"/>
                    <a:pt x="0" y="167"/>
                  </a:cubicBezTo>
                  <a:lnTo>
                    <a:pt x="0" y="5753"/>
                  </a:lnTo>
                  <a:cubicBezTo>
                    <a:pt x="0" y="5846"/>
                    <a:pt x="76" y="5921"/>
                    <a:pt x="168" y="5921"/>
                  </a:cubicBezTo>
                  <a:lnTo>
                    <a:pt x="2065" y="5921"/>
                  </a:lnTo>
                  <a:cubicBezTo>
                    <a:pt x="2157" y="5921"/>
                    <a:pt x="2232" y="5846"/>
                    <a:pt x="2232" y="5753"/>
                  </a:cubicBezTo>
                  <a:lnTo>
                    <a:pt x="2232" y="167"/>
                  </a:lnTo>
                  <a:cubicBezTo>
                    <a:pt x="2232" y="75"/>
                    <a:pt x="2157" y="0"/>
                    <a:pt x="2065" y="0"/>
                  </a:cubicBezTo>
                  <a:close/>
                  <a:moveTo>
                    <a:pt x="1897" y="5586"/>
                  </a:moveTo>
                  <a:lnTo>
                    <a:pt x="336" y="5586"/>
                  </a:lnTo>
                  <a:lnTo>
                    <a:pt x="336" y="335"/>
                  </a:lnTo>
                  <a:lnTo>
                    <a:pt x="1897" y="335"/>
                  </a:lnTo>
                  <a:lnTo>
                    <a:pt x="1897" y="5586"/>
                  </a:lnTo>
                  <a:close/>
                  <a:moveTo>
                    <a:pt x="1897" y="335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7E5AB8FD-1D5D-4CDB-B579-C1DA74B6D85B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2053605" y="4960004"/>
              <a:ext cx="1293562" cy="1607116"/>
            </a:xfrm>
            <a:custGeom>
              <a:avLst/>
              <a:gdLst>
                <a:gd name="T0" fmla="*/ 4737 w 4781"/>
                <a:gd name="T1" fmla="*/ 2509 h 5921"/>
                <a:gd name="T2" fmla="*/ 2155 w 4781"/>
                <a:gd name="T3" fmla="*/ 0 h 5921"/>
                <a:gd name="T4" fmla="*/ 168 w 4781"/>
                <a:gd name="T5" fmla="*/ 0 h 5921"/>
                <a:gd name="T6" fmla="*/ 0 w 4781"/>
                <a:gd name="T7" fmla="*/ 168 h 5921"/>
                <a:gd name="T8" fmla="*/ 0 w 4781"/>
                <a:gd name="T9" fmla="*/ 5753 h 5921"/>
                <a:gd name="T10" fmla="*/ 168 w 4781"/>
                <a:gd name="T11" fmla="*/ 5921 h 5921"/>
                <a:gd name="T12" fmla="*/ 4563 w 4781"/>
                <a:gd name="T13" fmla="*/ 5921 h 5921"/>
                <a:gd name="T14" fmla="*/ 4695 w 4781"/>
                <a:gd name="T15" fmla="*/ 5651 h 5921"/>
                <a:gd name="T16" fmla="*/ 3789 w 4781"/>
                <a:gd name="T17" fmla="*/ 4485 h 5921"/>
                <a:gd name="T18" fmla="*/ 4737 w 4781"/>
                <a:gd name="T19" fmla="*/ 2509 h 5921"/>
                <a:gd name="T20" fmla="*/ 336 w 4781"/>
                <a:gd name="T21" fmla="*/ 4683 h 5921"/>
                <a:gd name="T22" fmla="*/ 336 w 4781"/>
                <a:gd name="T23" fmla="*/ 594 h 5921"/>
                <a:gd name="T24" fmla="*/ 3300 w 4781"/>
                <a:gd name="T25" fmla="*/ 4404 h 5921"/>
                <a:gd name="T26" fmla="*/ 2155 w 4781"/>
                <a:gd name="T27" fmla="*/ 4683 h 5921"/>
                <a:gd name="T28" fmla="*/ 336 w 4781"/>
                <a:gd name="T29" fmla="*/ 4683 h 5921"/>
                <a:gd name="T30" fmla="*/ 3583 w 4781"/>
                <a:gd name="T31" fmla="*/ 4221 h 5921"/>
                <a:gd name="T32" fmla="*/ 560 w 4781"/>
                <a:gd name="T33" fmla="*/ 335 h 5921"/>
                <a:gd name="T34" fmla="*/ 2155 w 4781"/>
                <a:gd name="T35" fmla="*/ 335 h 5921"/>
                <a:gd name="T36" fmla="*/ 4401 w 4781"/>
                <a:gd name="T37" fmla="*/ 2509 h 5921"/>
                <a:gd name="T38" fmla="*/ 3583 w 4781"/>
                <a:gd name="T39" fmla="*/ 4221 h 5921"/>
                <a:gd name="T40" fmla="*/ 4219 w 4781"/>
                <a:gd name="T41" fmla="*/ 5586 h 5921"/>
                <a:gd name="T42" fmla="*/ 336 w 4781"/>
                <a:gd name="T43" fmla="*/ 5586 h 5921"/>
                <a:gd name="T44" fmla="*/ 336 w 4781"/>
                <a:gd name="T45" fmla="*/ 5019 h 5921"/>
                <a:gd name="T46" fmla="*/ 2155 w 4781"/>
                <a:gd name="T47" fmla="*/ 5019 h 5921"/>
                <a:gd name="T48" fmla="*/ 3509 w 4781"/>
                <a:gd name="T49" fmla="*/ 4673 h 5921"/>
                <a:gd name="T50" fmla="*/ 4219 w 4781"/>
                <a:gd name="T51" fmla="*/ 5586 h 5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81" h="5921">
                  <a:moveTo>
                    <a:pt x="4737" y="2509"/>
                  </a:moveTo>
                  <a:cubicBezTo>
                    <a:pt x="4737" y="1078"/>
                    <a:pt x="3627" y="0"/>
                    <a:pt x="2155" y="0"/>
                  </a:cubicBezTo>
                  <a:lnTo>
                    <a:pt x="168" y="0"/>
                  </a:lnTo>
                  <a:cubicBezTo>
                    <a:pt x="75" y="0"/>
                    <a:pt x="0" y="75"/>
                    <a:pt x="0" y="168"/>
                  </a:cubicBezTo>
                  <a:lnTo>
                    <a:pt x="0" y="5753"/>
                  </a:lnTo>
                  <a:cubicBezTo>
                    <a:pt x="0" y="5846"/>
                    <a:pt x="75" y="5921"/>
                    <a:pt x="168" y="5921"/>
                  </a:cubicBezTo>
                  <a:lnTo>
                    <a:pt x="4563" y="5921"/>
                  </a:lnTo>
                  <a:cubicBezTo>
                    <a:pt x="4703" y="5921"/>
                    <a:pt x="4781" y="5761"/>
                    <a:pt x="4695" y="5651"/>
                  </a:cubicBezTo>
                  <a:lnTo>
                    <a:pt x="3789" y="4485"/>
                  </a:lnTo>
                  <a:cubicBezTo>
                    <a:pt x="4392" y="4020"/>
                    <a:pt x="4737" y="3300"/>
                    <a:pt x="4737" y="2509"/>
                  </a:cubicBezTo>
                  <a:close/>
                  <a:moveTo>
                    <a:pt x="336" y="4683"/>
                  </a:moveTo>
                  <a:lnTo>
                    <a:pt x="336" y="594"/>
                  </a:lnTo>
                  <a:lnTo>
                    <a:pt x="3300" y="4404"/>
                  </a:lnTo>
                  <a:cubicBezTo>
                    <a:pt x="2961" y="4589"/>
                    <a:pt x="2576" y="4683"/>
                    <a:pt x="2155" y="4683"/>
                  </a:cubicBezTo>
                  <a:lnTo>
                    <a:pt x="336" y="4683"/>
                  </a:lnTo>
                  <a:close/>
                  <a:moveTo>
                    <a:pt x="3583" y="4221"/>
                  </a:moveTo>
                  <a:lnTo>
                    <a:pt x="560" y="335"/>
                  </a:lnTo>
                  <a:lnTo>
                    <a:pt x="2155" y="335"/>
                  </a:lnTo>
                  <a:cubicBezTo>
                    <a:pt x="3457" y="335"/>
                    <a:pt x="4401" y="1250"/>
                    <a:pt x="4401" y="2509"/>
                  </a:cubicBezTo>
                  <a:cubicBezTo>
                    <a:pt x="4401" y="3196"/>
                    <a:pt x="4103" y="3819"/>
                    <a:pt x="3583" y="4221"/>
                  </a:cubicBezTo>
                  <a:close/>
                  <a:moveTo>
                    <a:pt x="4219" y="5586"/>
                  </a:moveTo>
                  <a:lnTo>
                    <a:pt x="336" y="5586"/>
                  </a:lnTo>
                  <a:lnTo>
                    <a:pt x="336" y="5019"/>
                  </a:lnTo>
                  <a:lnTo>
                    <a:pt x="2155" y="5019"/>
                  </a:lnTo>
                  <a:cubicBezTo>
                    <a:pt x="2646" y="5019"/>
                    <a:pt x="3114" y="4899"/>
                    <a:pt x="3509" y="4673"/>
                  </a:cubicBezTo>
                  <a:lnTo>
                    <a:pt x="4219" y="55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E369415D-670D-4ACE-B48D-8D53379F302E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7530677" y="4960004"/>
              <a:ext cx="1717993" cy="1607116"/>
            </a:xfrm>
            <a:custGeom>
              <a:avLst/>
              <a:gdLst>
                <a:gd name="T0" fmla="*/ 6334 w 6352"/>
                <a:gd name="T1" fmla="*/ 5698 h 5921"/>
                <a:gd name="T2" fmla="*/ 4347 w 6352"/>
                <a:gd name="T3" fmla="*/ 111 h 5921"/>
                <a:gd name="T4" fmla="*/ 4189 w 6352"/>
                <a:gd name="T5" fmla="*/ 0 h 5921"/>
                <a:gd name="T6" fmla="*/ 2183 w 6352"/>
                <a:gd name="T7" fmla="*/ 0 h 5921"/>
                <a:gd name="T8" fmla="*/ 2025 w 6352"/>
                <a:gd name="T9" fmla="*/ 111 h 5921"/>
                <a:gd name="T10" fmla="*/ 38 w 6352"/>
                <a:gd name="T11" fmla="*/ 5698 h 5921"/>
                <a:gd name="T12" fmla="*/ 196 w 6352"/>
                <a:gd name="T13" fmla="*/ 5921 h 5921"/>
                <a:gd name="T14" fmla="*/ 2202 w 6352"/>
                <a:gd name="T15" fmla="*/ 5921 h 5921"/>
                <a:gd name="T16" fmla="*/ 2360 w 6352"/>
                <a:gd name="T17" fmla="*/ 5810 h 5921"/>
                <a:gd name="T18" fmla="*/ 3186 w 6352"/>
                <a:gd name="T19" fmla="*/ 3488 h 5921"/>
                <a:gd name="T20" fmla="*/ 4011 w 6352"/>
                <a:gd name="T21" fmla="*/ 5810 h 5921"/>
                <a:gd name="T22" fmla="*/ 4169 w 6352"/>
                <a:gd name="T23" fmla="*/ 5921 h 5921"/>
                <a:gd name="T24" fmla="*/ 6176 w 6352"/>
                <a:gd name="T25" fmla="*/ 5921 h 5921"/>
                <a:gd name="T26" fmla="*/ 6313 w 6352"/>
                <a:gd name="T27" fmla="*/ 5851 h 5921"/>
                <a:gd name="T28" fmla="*/ 6334 w 6352"/>
                <a:gd name="T29" fmla="*/ 5698 h 5921"/>
                <a:gd name="T30" fmla="*/ 434 w 6352"/>
                <a:gd name="T31" fmla="*/ 5586 h 5921"/>
                <a:gd name="T32" fmla="*/ 2183 w 6352"/>
                <a:gd name="T33" fmla="*/ 668 h 5921"/>
                <a:gd name="T34" fmla="*/ 3008 w 6352"/>
                <a:gd name="T35" fmla="*/ 2987 h 5921"/>
                <a:gd name="T36" fmla="*/ 2084 w 6352"/>
                <a:gd name="T37" fmla="*/ 5586 h 5921"/>
                <a:gd name="T38" fmla="*/ 434 w 6352"/>
                <a:gd name="T39" fmla="*/ 5586 h 5921"/>
                <a:gd name="T40" fmla="*/ 5937 w 6352"/>
                <a:gd name="T41" fmla="*/ 5586 h 5921"/>
                <a:gd name="T42" fmla="*/ 4288 w 6352"/>
                <a:gd name="T43" fmla="*/ 5586 h 5921"/>
                <a:gd name="T44" fmla="*/ 3364 w 6352"/>
                <a:gd name="T45" fmla="*/ 2987 h 5921"/>
                <a:gd name="T46" fmla="*/ 4189 w 6352"/>
                <a:gd name="T47" fmla="*/ 668 h 5921"/>
                <a:gd name="T48" fmla="*/ 5937 w 6352"/>
                <a:gd name="T49" fmla="*/ 5586 h 5921"/>
                <a:gd name="T50" fmla="*/ 3951 w 6352"/>
                <a:gd name="T51" fmla="*/ 335 h 5921"/>
                <a:gd name="T52" fmla="*/ 3186 w 6352"/>
                <a:gd name="T53" fmla="*/ 2486 h 5921"/>
                <a:gd name="T54" fmla="*/ 2421 w 6352"/>
                <a:gd name="T55" fmla="*/ 335 h 5921"/>
                <a:gd name="T56" fmla="*/ 3951 w 6352"/>
                <a:gd name="T57" fmla="*/ 335 h 5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352" h="5921">
                  <a:moveTo>
                    <a:pt x="6334" y="5698"/>
                  </a:moveTo>
                  <a:lnTo>
                    <a:pt x="4347" y="111"/>
                  </a:lnTo>
                  <a:cubicBezTo>
                    <a:pt x="4323" y="44"/>
                    <a:pt x="4260" y="0"/>
                    <a:pt x="4189" y="0"/>
                  </a:cubicBezTo>
                  <a:lnTo>
                    <a:pt x="2183" y="0"/>
                  </a:lnTo>
                  <a:cubicBezTo>
                    <a:pt x="2112" y="0"/>
                    <a:pt x="2049" y="44"/>
                    <a:pt x="2025" y="111"/>
                  </a:cubicBezTo>
                  <a:lnTo>
                    <a:pt x="38" y="5698"/>
                  </a:lnTo>
                  <a:cubicBezTo>
                    <a:pt x="0" y="5807"/>
                    <a:pt x="80" y="5921"/>
                    <a:pt x="196" y="5921"/>
                  </a:cubicBezTo>
                  <a:lnTo>
                    <a:pt x="2202" y="5921"/>
                  </a:lnTo>
                  <a:cubicBezTo>
                    <a:pt x="2273" y="5921"/>
                    <a:pt x="2337" y="5877"/>
                    <a:pt x="2360" y="5810"/>
                  </a:cubicBezTo>
                  <a:lnTo>
                    <a:pt x="3186" y="3488"/>
                  </a:lnTo>
                  <a:lnTo>
                    <a:pt x="4011" y="5810"/>
                  </a:lnTo>
                  <a:cubicBezTo>
                    <a:pt x="4035" y="5877"/>
                    <a:pt x="4098" y="5921"/>
                    <a:pt x="4169" y="5921"/>
                  </a:cubicBezTo>
                  <a:lnTo>
                    <a:pt x="6176" y="5921"/>
                  </a:lnTo>
                  <a:cubicBezTo>
                    <a:pt x="6230" y="5921"/>
                    <a:pt x="6281" y="5895"/>
                    <a:pt x="6313" y="5851"/>
                  </a:cubicBezTo>
                  <a:cubicBezTo>
                    <a:pt x="6344" y="5806"/>
                    <a:pt x="6352" y="5749"/>
                    <a:pt x="6334" y="5698"/>
                  </a:cubicBezTo>
                  <a:close/>
                  <a:moveTo>
                    <a:pt x="434" y="5586"/>
                  </a:moveTo>
                  <a:lnTo>
                    <a:pt x="2183" y="668"/>
                  </a:lnTo>
                  <a:lnTo>
                    <a:pt x="3008" y="2987"/>
                  </a:lnTo>
                  <a:lnTo>
                    <a:pt x="2084" y="5586"/>
                  </a:lnTo>
                  <a:lnTo>
                    <a:pt x="434" y="5586"/>
                  </a:lnTo>
                  <a:close/>
                  <a:moveTo>
                    <a:pt x="5937" y="5586"/>
                  </a:moveTo>
                  <a:lnTo>
                    <a:pt x="4288" y="5586"/>
                  </a:lnTo>
                  <a:lnTo>
                    <a:pt x="3364" y="2987"/>
                  </a:lnTo>
                  <a:lnTo>
                    <a:pt x="4189" y="668"/>
                  </a:lnTo>
                  <a:lnTo>
                    <a:pt x="5937" y="5586"/>
                  </a:lnTo>
                  <a:close/>
                  <a:moveTo>
                    <a:pt x="3951" y="335"/>
                  </a:moveTo>
                  <a:lnTo>
                    <a:pt x="3186" y="2486"/>
                  </a:lnTo>
                  <a:lnTo>
                    <a:pt x="2421" y="335"/>
                  </a:lnTo>
                  <a:lnTo>
                    <a:pt x="3951" y="33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FEE3BE71-A984-4D4E-910E-89086FDCA70D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3450890" y="4960004"/>
              <a:ext cx="1717993" cy="1607116"/>
            </a:xfrm>
            <a:custGeom>
              <a:avLst/>
              <a:gdLst>
                <a:gd name="T0" fmla="*/ 4347 w 6352"/>
                <a:gd name="T1" fmla="*/ 111 h 5921"/>
                <a:gd name="T2" fmla="*/ 4189 w 6352"/>
                <a:gd name="T3" fmla="*/ 0 h 5921"/>
                <a:gd name="T4" fmla="*/ 2184 w 6352"/>
                <a:gd name="T5" fmla="*/ 0 h 5921"/>
                <a:gd name="T6" fmla="*/ 2026 w 6352"/>
                <a:gd name="T7" fmla="*/ 111 h 5921"/>
                <a:gd name="T8" fmla="*/ 39 w 6352"/>
                <a:gd name="T9" fmla="*/ 5698 h 5921"/>
                <a:gd name="T10" fmla="*/ 197 w 6352"/>
                <a:gd name="T11" fmla="*/ 5921 h 5921"/>
                <a:gd name="T12" fmla="*/ 2203 w 6352"/>
                <a:gd name="T13" fmla="*/ 5921 h 5921"/>
                <a:gd name="T14" fmla="*/ 2361 w 6352"/>
                <a:gd name="T15" fmla="*/ 5810 h 5921"/>
                <a:gd name="T16" fmla="*/ 3187 w 6352"/>
                <a:gd name="T17" fmla="*/ 3488 h 5921"/>
                <a:gd name="T18" fmla="*/ 4012 w 6352"/>
                <a:gd name="T19" fmla="*/ 5810 h 5921"/>
                <a:gd name="T20" fmla="*/ 4170 w 6352"/>
                <a:gd name="T21" fmla="*/ 5921 h 5921"/>
                <a:gd name="T22" fmla="*/ 6177 w 6352"/>
                <a:gd name="T23" fmla="*/ 5921 h 5921"/>
                <a:gd name="T24" fmla="*/ 6313 w 6352"/>
                <a:gd name="T25" fmla="*/ 5851 h 5921"/>
                <a:gd name="T26" fmla="*/ 6334 w 6352"/>
                <a:gd name="T27" fmla="*/ 5698 h 5921"/>
                <a:gd name="T28" fmla="*/ 4347 w 6352"/>
                <a:gd name="T29" fmla="*/ 111 h 5921"/>
                <a:gd name="T30" fmla="*/ 3008 w 6352"/>
                <a:gd name="T31" fmla="*/ 2987 h 5921"/>
                <a:gd name="T32" fmla="*/ 2084 w 6352"/>
                <a:gd name="T33" fmla="*/ 5586 h 5921"/>
                <a:gd name="T34" fmla="*/ 435 w 6352"/>
                <a:gd name="T35" fmla="*/ 5586 h 5921"/>
                <a:gd name="T36" fmla="*/ 2184 w 6352"/>
                <a:gd name="T37" fmla="*/ 668 h 5921"/>
                <a:gd name="T38" fmla="*/ 3008 w 6352"/>
                <a:gd name="T39" fmla="*/ 2987 h 5921"/>
                <a:gd name="T40" fmla="*/ 4289 w 6352"/>
                <a:gd name="T41" fmla="*/ 5586 h 5921"/>
                <a:gd name="T42" fmla="*/ 3365 w 6352"/>
                <a:gd name="T43" fmla="*/ 2987 h 5921"/>
                <a:gd name="T44" fmla="*/ 4189 w 6352"/>
                <a:gd name="T45" fmla="*/ 668 h 5921"/>
                <a:gd name="T46" fmla="*/ 5938 w 6352"/>
                <a:gd name="T47" fmla="*/ 5586 h 5921"/>
                <a:gd name="T48" fmla="*/ 4289 w 6352"/>
                <a:gd name="T49" fmla="*/ 5586 h 5921"/>
                <a:gd name="T50" fmla="*/ 3951 w 6352"/>
                <a:gd name="T51" fmla="*/ 335 h 5921"/>
                <a:gd name="T52" fmla="*/ 3187 w 6352"/>
                <a:gd name="T53" fmla="*/ 2486 h 5921"/>
                <a:gd name="T54" fmla="*/ 2422 w 6352"/>
                <a:gd name="T55" fmla="*/ 335 h 5921"/>
                <a:gd name="T56" fmla="*/ 3951 w 6352"/>
                <a:gd name="T57" fmla="*/ 335 h 5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352" h="5921">
                  <a:moveTo>
                    <a:pt x="4347" y="111"/>
                  </a:moveTo>
                  <a:cubicBezTo>
                    <a:pt x="4324" y="44"/>
                    <a:pt x="4260" y="0"/>
                    <a:pt x="4189" y="0"/>
                  </a:cubicBezTo>
                  <a:lnTo>
                    <a:pt x="2184" y="0"/>
                  </a:lnTo>
                  <a:cubicBezTo>
                    <a:pt x="2113" y="0"/>
                    <a:pt x="2049" y="44"/>
                    <a:pt x="2026" y="111"/>
                  </a:cubicBezTo>
                  <a:lnTo>
                    <a:pt x="39" y="5698"/>
                  </a:lnTo>
                  <a:cubicBezTo>
                    <a:pt x="0" y="5807"/>
                    <a:pt x="81" y="5921"/>
                    <a:pt x="197" y="5921"/>
                  </a:cubicBezTo>
                  <a:lnTo>
                    <a:pt x="2203" y="5921"/>
                  </a:lnTo>
                  <a:cubicBezTo>
                    <a:pt x="2274" y="5921"/>
                    <a:pt x="2337" y="5877"/>
                    <a:pt x="2361" y="5810"/>
                  </a:cubicBezTo>
                  <a:lnTo>
                    <a:pt x="3187" y="3488"/>
                  </a:lnTo>
                  <a:lnTo>
                    <a:pt x="4012" y="5810"/>
                  </a:lnTo>
                  <a:cubicBezTo>
                    <a:pt x="4036" y="5877"/>
                    <a:pt x="4099" y="5921"/>
                    <a:pt x="4170" y="5921"/>
                  </a:cubicBezTo>
                  <a:lnTo>
                    <a:pt x="6177" y="5921"/>
                  </a:lnTo>
                  <a:cubicBezTo>
                    <a:pt x="6231" y="5921"/>
                    <a:pt x="6282" y="5895"/>
                    <a:pt x="6313" y="5851"/>
                  </a:cubicBezTo>
                  <a:cubicBezTo>
                    <a:pt x="6345" y="5806"/>
                    <a:pt x="6352" y="5749"/>
                    <a:pt x="6334" y="5698"/>
                  </a:cubicBezTo>
                  <a:lnTo>
                    <a:pt x="4347" y="111"/>
                  </a:lnTo>
                  <a:close/>
                  <a:moveTo>
                    <a:pt x="3008" y="2987"/>
                  </a:moveTo>
                  <a:lnTo>
                    <a:pt x="2084" y="5586"/>
                  </a:lnTo>
                  <a:lnTo>
                    <a:pt x="435" y="5586"/>
                  </a:lnTo>
                  <a:lnTo>
                    <a:pt x="2184" y="668"/>
                  </a:lnTo>
                  <a:lnTo>
                    <a:pt x="3008" y="2987"/>
                  </a:lnTo>
                  <a:close/>
                  <a:moveTo>
                    <a:pt x="4289" y="5586"/>
                  </a:moveTo>
                  <a:lnTo>
                    <a:pt x="3365" y="2987"/>
                  </a:lnTo>
                  <a:lnTo>
                    <a:pt x="4189" y="668"/>
                  </a:lnTo>
                  <a:lnTo>
                    <a:pt x="5938" y="5586"/>
                  </a:lnTo>
                  <a:lnTo>
                    <a:pt x="4289" y="5586"/>
                  </a:lnTo>
                  <a:close/>
                  <a:moveTo>
                    <a:pt x="3951" y="335"/>
                  </a:moveTo>
                  <a:lnTo>
                    <a:pt x="3187" y="2486"/>
                  </a:lnTo>
                  <a:lnTo>
                    <a:pt x="2422" y="335"/>
                  </a:lnTo>
                  <a:lnTo>
                    <a:pt x="3951" y="33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AB80BBAF-D4AA-4441-B1BC-7DDA1D61F0CF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270040" y="4930199"/>
              <a:ext cx="1651229" cy="1655998"/>
            </a:xfrm>
            <a:custGeom>
              <a:avLst/>
              <a:gdLst>
                <a:gd name="T0" fmla="*/ 5938 w 6106"/>
                <a:gd name="T1" fmla="*/ 2902 h 6100"/>
                <a:gd name="T2" fmla="*/ 3076 w 6106"/>
                <a:gd name="T3" fmla="*/ 2902 h 6100"/>
                <a:gd name="T4" fmla="*/ 2909 w 6106"/>
                <a:gd name="T5" fmla="*/ 3069 h 6100"/>
                <a:gd name="T6" fmla="*/ 2909 w 6106"/>
                <a:gd name="T7" fmla="*/ 3783 h 6100"/>
                <a:gd name="T8" fmla="*/ 2353 w 6106"/>
                <a:gd name="T9" fmla="*/ 2959 h 6100"/>
                <a:gd name="T10" fmla="*/ 2908 w 6106"/>
                <a:gd name="T11" fmla="*/ 2358 h 6100"/>
                <a:gd name="T12" fmla="*/ 3595 w 6106"/>
                <a:gd name="T13" fmla="*/ 2553 h 6100"/>
                <a:gd name="T14" fmla="*/ 3715 w 6106"/>
                <a:gd name="T15" fmla="*/ 2601 h 6100"/>
                <a:gd name="T16" fmla="*/ 3834 w 6106"/>
                <a:gd name="T17" fmla="*/ 2553 h 6100"/>
                <a:gd name="T18" fmla="*/ 5219 w 6106"/>
                <a:gd name="T19" fmla="*/ 1168 h 6100"/>
                <a:gd name="T20" fmla="*/ 5219 w 6106"/>
                <a:gd name="T21" fmla="*/ 931 h 6100"/>
                <a:gd name="T22" fmla="*/ 2905 w 6106"/>
                <a:gd name="T23" fmla="*/ 48 h 6100"/>
                <a:gd name="T24" fmla="*/ 942 w 6106"/>
                <a:gd name="T25" fmla="*/ 914 h 6100"/>
                <a:gd name="T26" fmla="*/ 56 w 6106"/>
                <a:gd name="T27" fmla="*/ 2868 h 6100"/>
                <a:gd name="T28" fmla="*/ 868 w 6106"/>
                <a:gd name="T29" fmla="*/ 5140 h 6100"/>
                <a:gd name="T30" fmla="*/ 3077 w 6106"/>
                <a:gd name="T31" fmla="*/ 6100 h 6100"/>
                <a:gd name="T32" fmla="*/ 6106 w 6106"/>
                <a:gd name="T33" fmla="*/ 3071 h 6100"/>
                <a:gd name="T34" fmla="*/ 5938 w 6106"/>
                <a:gd name="T35" fmla="*/ 2902 h 6100"/>
                <a:gd name="T36" fmla="*/ 3246 w 6106"/>
                <a:gd name="T37" fmla="*/ 5757 h 6100"/>
                <a:gd name="T38" fmla="*/ 3246 w 6106"/>
                <a:gd name="T39" fmla="*/ 3239 h 6100"/>
                <a:gd name="T40" fmla="*/ 5763 w 6106"/>
                <a:gd name="T41" fmla="*/ 3239 h 6100"/>
                <a:gd name="T42" fmla="*/ 4976 w 6106"/>
                <a:gd name="T43" fmla="*/ 4969 h 6100"/>
                <a:gd name="T44" fmla="*/ 3246 w 6106"/>
                <a:gd name="T45" fmla="*/ 5757 h 6100"/>
                <a:gd name="T46" fmla="*/ 2007 w 6106"/>
                <a:gd name="T47" fmla="*/ 3071 h 6100"/>
                <a:gd name="T48" fmla="*/ 2909 w 6106"/>
                <a:gd name="T49" fmla="*/ 4128 h 6100"/>
                <a:gd name="T50" fmla="*/ 2909 w 6106"/>
                <a:gd name="T51" fmla="*/ 5757 h 6100"/>
                <a:gd name="T52" fmla="*/ 1119 w 6106"/>
                <a:gd name="T53" fmla="*/ 4919 h 6100"/>
                <a:gd name="T54" fmla="*/ 387 w 6106"/>
                <a:gd name="T55" fmla="*/ 3071 h 6100"/>
                <a:gd name="T56" fmla="*/ 3077 w 6106"/>
                <a:gd name="T57" fmla="*/ 381 h 6100"/>
                <a:gd name="T58" fmla="*/ 4857 w 6106"/>
                <a:gd name="T59" fmla="*/ 1053 h 6100"/>
                <a:gd name="T60" fmla="*/ 3705 w 6106"/>
                <a:gd name="T61" fmla="*/ 2205 h 6100"/>
                <a:gd name="T62" fmla="*/ 3077 w 6106"/>
                <a:gd name="T63" fmla="*/ 2001 h 6100"/>
                <a:gd name="T64" fmla="*/ 2007 w 6106"/>
                <a:gd name="T65" fmla="*/ 3071 h 6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106" h="6100">
                  <a:moveTo>
                    <a:pt x="5938" y="2902"/>
                  </a:moveTo>
                  <a:lnTo>
                    <a:pt x="3076" y="2902"/>
                  </a:lnTo>
                  <a:cubicBezTo>
                    <a:pt x="2984" y="2902"/>
                    <a:pt x="2909" y="2977"/>
                    <a:pt x="2909" y="3069"/>
                  </a:cubicBezTo>
                  <a:lnTo>
                    <a:pt x="2909" y="3783"/>
                  </a:lnTo>
                  <a:cubicBezTo>
                    <a:pt x="2536" y="3696"/>
                    <a:pt x="2296" y="3347"/>
                    <a:pt x="2353" y="2959"/>
                  </a:cubicBezTo>
                  <a:cubicBezTo>
                    <a:pt x="2396" y="2666"/>
                    <a:pt x="2620" y="2423"/>
                    <a:pt x="2908" y="2358"/>
                  </a:cubicBezTo>
                  <a:cubicBezTo>
                    <a:pt x="3162" y="2301"/>
                    <a:pt x="3417" y="2375"/>
                    <a:pt x="3595" y="2553"/>
                  </a:cubicBezTo>
                  <a:cubicBezTo>
                    <a:pt x="3626" y="2584"/>
                    <a:pt x="3669" y="2601"/>
                    <a:pt x="3715" y="2601"/>
                  </a:cubicBezTo>
                  <a:cubicBezTo>
                    <a:pt x="3760" y="2601"/>
                    <a:pt x="3804" y="2584"/>
                    <a:pt x="3834" y="2553"/>
                  </a:cubicBezTo>
                  <a:lnTo>
                    <a:pt x="5219" y="1168"/>
                  </a:lnTo>
                  <a:cubicBezTo>
                    <a:pt x="5284" y="1103"/>
                    <a:pt x="5284" y="996"/>
                    <a:pt x="5219" y="931"/>
                  </a:cubicBezTo>
                  <a:cubicBezTo>
                    <a:pt x="4602" y="313"/>
                    <a:pt x="3780" y="0"/>
                    <a:pt x="2905" y="48"/>
                  </a:cubicBezTo>
                  <a:cubicBezTo>
                    <a:pt x="2162" y="89"/>
                    <a:pt x="1464" y="396"/>
                    <a:pt x="942" y="914"/>
                  </a:cubicBezTo>
                  <a:cubicBezTo>
                    <a:pt x="419" y="1431"/>
                    <a:pt x="105" y="2125"/>
                    <a:pt x="56" y="2868"/>
                  </a:cubicBezTo>
                  <a:cubicBezTo>
                    <a:pt x="0" y="3715"/>
                    <a:pt x="289" y="4522"/>
                    <a:pt x="868" y="5140"/>
                  </a:cubicBezTo>
                  <a:cubicBezTo>
                    <a:pt x="1439" y="5750"/>
                    <a:pt x="2244" y="6100"/>
                    <a:pt x="3077" y="6100"/>
                  </a:cubicBezTo>
                  <a:cubicBezTo>
                    <a:pt x="4747" y="6100"/>
                    <a:pt x="6106" y="4741"/>
                    <a:pt x="6106" y="3071"/>
                  </a:cubicBezTo>
                  <a:cubicBezTo>
                    <a:pt x="6106" y="2978"/>
                    <a:pt x="6031" y="2902"/>
                    <a:pt x="5938" y="2902"/>
                  </a:cubicBezTo>
                  <a:close/>
                  <a:moveTo>
                    <a:pt x="3246" y="5757"/>
                  </a:moveTo>
                  <a:lnTo>
                    <a:pt x="3246" y="3239"/>
                  </a:lnTo>
                  <a:lnTo>
                    <a:pt x="5763" y="3239"/>
                  </a:lnTo>
                  <a:cubicBezTo>
                    <a:pt x="5723" y="3888"/>
                    <a:pt x="5443" y="4502"/>
                    <a:pt x="4976" y="4969"/>
                  </a:cubicBezTo>
                  <a:cubicBezTo>
                    <a:pt x="4509" y="5437"/>
                    <a:pt x="3895" y="5716"/>
                    <a:pt x="3246" y="5757"/>
                  </a:cubicBezTo>
                  <a:close/>
                  <a:moveTo>
                    <a:pt x="2007" y="3071"/>
                  </a:moveTo>
                  <a:cubicBezTo>
                    <a:pt x="2007" y="3593"/>
                    <a:pt x="2394" y="4047"/>
                    <a:pt x="2909" y="4128"/>
                  </a:cubicBezTo>
                  <a:lnTo>
                    <a:pt x="2909" y="5757"/>
                  </a:lnTo>
                  <a:cubicBezTo>
                    <a:pt x="2224" y="5714"/>
                    <a:pt x="1588" y="5417"/>
                    <a:pt x="1119" y="4919"/>
                  </a:cubicBezTo>
                  <a:cubicBezTo>
                    <a:pt x="647" y="4419"/>
                    <a:pt x="387" y="3763"/>
                    <a:pt x="387" y="3071"/>
                  </a:cubicBezTo>
                  <a:cubicBezTo>
                    <a:pt x="387" y="1588"/>
                    <a:pt x="1594" y="381"/>
                    <a:pt x="3077" y="381"/>
                  </a:cubicBezTo>
                  <a:cubicBezTo>
                    <a:pt x="3734" y="381"/>
                    <a:pt x="4366" y="620"/>
                    <a:pt x="4857" y="1053"/>
                  </a:cubicBezTo>
                  <a:lnTo>
                    <a:pt x="3705" y="2205"/>
                  </a:lnTo>
                  <a:cubicBezTo>
                    <a:pt x="3523" y="2072"/>
                    <a:pt x="3306" y="2001"/>
                    <a:pt x="3077" y="2001"/>
                  </a:cubicBezTo>
                  <a:cubicBezTo>
                    <a:pt x="2487" y="2001"/>
                    <a:pt x="2007" y="2481"/>
                    <a:pt x="2007" y="307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</p:grpSp>
      <p:pic>
        <p:nvPicPr>
          <p:cNvPr id="5" name="Kuva 4">
            <a:extLst>
              <a:ext uri="{FF2B5EF4-FFF2-40B4-BE49-F238E27FC236}">
                <a16:creationId xmlns:a16="http://schemas.microsoft.com/office/drawing/2014/main" id="{7D885222-13C8-4FF6-87A5-D91ED231D5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6428" y="304801"/>
            <a:ext cx="1415626" cy="1415626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79AE59C4-E73D-4102-B4B3-058024D4E9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859" y="1414800"/>
            <a:ext cx="11647252" cy="2387600"/>
          </a:xfrm>
        </p:spPr>
        <p:txBody>
          <a:bodyPr anchor="t" anchorCtr="0"/>
          <a:lstStyle>
            <a:lvl1pPr algn="l">
              <a:defRPr sz="8000" spc="-250" baseline="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12" name="Alaotsikko 2">
            <a:extLst>
              <a:ext uri="{FF2B5EF4-FFF2-40B4-BE49-F238E27FC236}">
                <a16:creationId xmlns:a16="http://schemas.microsoft.com/office/drawing/2014/main" id="{1278A23C-670B-4F28-8D41-E51862CE81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7497" y="3893868"/>
            <a:ext cx="9144000" cy="116276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3890175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pinkki log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C30AB33-86DD-4274-BDAF-B55AF711F53D}"/>
              </a:ext>
            </a:extLst>
          </p:cNvPr>
          <p:cNvSpPr/>
          <p:nvPr userDrawn="1"/>
        </p:nvSpPr>
        <p:spPr>
          <a:xfrm>
            <a:off x="6099242" y="0"/>
            <a:ext cx="6092756" cy="6858000"/>
          </a:xfrm>
          <a:prstGeom prst="rect">
            <a:avLst/>
          </a:prstGeom>
          <a:solidFill>
            <a:srgbClr val="FE7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34799" y="1555200"/>
            <a:ext cx="5453157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E05F4A0-C10D-4239-AF24-370C37C5A6EB}" type="datetime1">
              <a:rPr lang="fi-FI" smtClean="0"/>
              <a:pPr/>
              <a:t>6.5.2024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2FB9FDFF-46D5-4DA8-9BA9-EC4AB9AC98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9242" y="1403450"/>
            <a:ext cx="6092755" cy="403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2524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pinkki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C30AB33-86DD-4274-BDAF-B55AF711F53D}"/>
              </a:ext>
            </a:extLst>
          </p:cNvPr>
          <p:cNvSpPr/>
          <p:nvPr userDrawn="1"/>
        </p:nvSpPr>
        <p:spPr>
          <a:xfrm>
            <a:off x="6099242" y="0"/>
            <a:ext cx="6092756" cy="6858000"/>
          </a:xfrm>
          <a:prstGeom prst="rect">
            <a:avLst/>
          </a:prstGeom>
          <a:solidFill>
            <a:srgbClr val="FE7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34799" y="2480400"/>
            <a:ext cx="5453157" cy="342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E05F4A0-C10D-4239-AF24-370C37C5A6EB}" type="datetime1">
              <a:rPr lang="fi-FI" smtClean="0"/>
              <a:pPr/>
              <a:t>6.5.2024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2FB9FDFF-46D5-4DA8-9BA9-EC4AB9AC98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9242" y="1357551"/>
            <a:ext cx="6092756" cy="4130970"/>
          </a:xfrm>
          <a:prstGeom prst="rect">
            <a:avLst/>
          </a:prstGeom>
        </p:spPr>
      </p:pic>
      <p:sp>
        <p:nvSpPr>
          <p:cNvPr id="9" name="Tekstin paikkamerkki 7">
            <a:extLst>
              <a:ext uri="{FF2B5EF4-FFF2-40B4-BE49-F238E27FC236}">
                <a16:creationId xmlns:a16="http://schemas.microsoft.com/office/drawing/2014/main" id="{51F2F08A-5E5A-40C1-8F89-9D98D925D7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4962" y="1577975"/>
            <a:ext cx="5452993" cy="81915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9154819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pinkki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C30AB33-86DD-4274-BDAF-B55AF711F53D}"/>
              </a:ext>
            </a:extLst>
          </p:cNvPr>
          <p:cNvSpPr/>
          <p:nvPr userDrawn="1"/>
        </p:nvSpPr>
        <p:spPr>
          <a:xfrm>
            <a:off x="6099242" y="0"/>
            <a:ext cx="6092756" cy="6858000"/>
          </a:xfrm>
          <a:prstGeom prst="rect">
            <a:avLst/>
          </a:prstGeom>
          <a:solidFill>
            <a:srgbClr val="FE7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34799" y="2480400"/>
            <a:ext cx="5453157" cy="342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E05F4A0-C10D-4239-AF24-370C37C5A6EB}" type="datetime1">
              <a:rPr lang="fi-FI" smtClean="0"/>
              <a:pPr/>
              <a:t>6.5.2024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ekstin paikkamerkki 7">
            <a:extLst>
              <a:ext uri="{FF2B5EF4-FFF2-40B4-BE49-F238E27FC236}">
                <a16:creationId xmlns:a16="http://schemas.microsoft.com/office/drawing/2014/main" id="{51F2F08A-5E5A-40C1-8F89-9D98D925D7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4962" y="1577975"/>
            <a:ext cx="5452993" cy="81915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7CA85952-405D-41D8-BD6D-B8507F2800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9242" y="1403450"/>
            <a:ext cx="6092756" cy="403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033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pinkki log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C30AB33-86DD-4274-BDAF-B55AF711F53D}"/>
              </a:ext>
            </a:extLst>
          </p:cNvPr>
          <p:cNvSpPr/>
          <p:nvPr userDrawn="1"/>
        </p:nvSpPr>
        <p:spPr>
          <a:xfrm>
            <a:off x="6099242" y="0"/>
            <a:ext cx="6092756" cy="6858000"/>
          </a:xfrm>
          <a:prstGeom prst="rect">
            <a:avLst/>
          </a:prstGeom>
          <a:solidFill>
            <a:srgbClr val="FE7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34799" y="2480400"/>
            <a:ext cx="5453157" cy="342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E05F4A0-C10D-4239-AF24-370C37C5A6EB}" type="datetime1">
              <a:rPr lang="fi-FI" smtClean="0"/>
              <a:pPr/>
              <a:t>6.5.2024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ekstin paikkamerkki 7">
            <a:extLst>
              <a:ext uri="{FF2B5EF4-FFF2-40B4-BE49-F238E27FC236}">
                <a16:creationId xmlns:a16="http://schemas.microsoft.com/office/drawing/2014/main" id="{51F2F08A-5E5A-40C1-8F89-9D98D925D7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4962" y="1577975"/>
            <a:ext cx="5452993" cy="81915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6E73DE88-0C8B-476E-BC13-BCF9FF5725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9242" y="1403450"/>
            <a:ext cx="6092755" cy="403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3635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sininen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C30AB33-86DD-4274-BDAF-B55AF711F53D}"/>
              </a:ext>
            </a:extLst>
          </p:cNvPr>
          <p:cNvSpPr/>
          <p:nvPr userDrawn="1"/>
        </p:nvSpPr>
        <p:spPr>
          <a:xfrm>
            <a:off x="6099242" y="0"/>
            <a:ext cx="6092756" cy="6858000"/>
          </a:xfrm>
          <a:prstGeom prst="rect">
            <a:avLst/>
          </a:prstGeom>
          <a:solidFill>
            <a:srgbClr val="0C3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34799" y="1555200"/>
            <a:ext cx="5453157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E05F4A0-C10D-4239-AF24-370C37C5A6EB}" type="datetime1">
              <a:rPr lang="fi-FI" smtClean="0"/>
              <a:pPr/>
              <a:t>6.5.2024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2FB9FDFF-46D5-4DA8-9BA9-EC4AB9AC98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9242" y="1357551"/>
            <a:ext cx="6092756" cy="413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5620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sininen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C30AB33-86DD-4274-BDAF-B55AF711F53D}"/>
              </a:ext>
            </a:extLst>
          </p:cNvPr>
          <p:cNvSpPr/>
          <p:nvPr userDrawn="1"/>
        </p:nvSpPr>
        <p:spPr>
          <a:xfrm>
            <a:off x="6099242" y="0"/>
            <a:ext cx="6092756" cy="6858000"/>
          </a:xfrm>
          <a:prstGeom prst="rect">
            <a:avLst/>
          </a:prstGeom>
          <a:solidFill>
            <a:srgbClr val="0C3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34799" y="1555200"/>
            <a:ext cx="5453157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E05F4A0-C10D-4239-AF24-370C37C5A6EB}" type="datetime1">
              <a:rPr lang="fi-FI" smtClean="0"/>
              <a:pPr/>
              <a:t>6.5.2024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2FB9FDFF-46D5-4DA8-9BA9-EC4AB9AC98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9242" y="1403450"/>
            <a:ext cx="6092756" cy="403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1430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sininen log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C30AB33-86DD-4274-BDAF-B55AF711F53D}"/>
              </a:ext>
            </a:extLst>
          </p:cNvPr>
          <p:cNvSpPr/>
          <p:nvPr userDrawn="1"/>
        </p:nvSpPr>
        <p:spPr>
          <a:xfrm>
            <a:off x="6099242" y="0"/>
            <a:ext cx="6092756" cy="6858000"/>
          </a:xfrm>
          <a:prstGeom prst="rect">
            <a:avLst/>
          </a:prstGeom>
          <a:solidFill>
            <a:srgbClr val="0C3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34799" y="1555200"/>
            <a:ext cx="5453157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E05F4A0-C10D-4239-AF24-370C37C5A6EB}" type="datetime1">
              <a:rPr lang="fi-FI" smtClean="0"/>
              <a:pPr/>
              <a:t>6.5.2024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2FB9FDFF-46D5-4DA8-9BA9-EC4AB9AC98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9242" y="1403450"/>
            <a:ext cx="6092755" cy="403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5811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sininen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C30AB33-86DD-4274-BDAF-B55AF711F53D}"/>
              </a:ext>
            </a:extLst>
          </p:cNvPr>
          <p:cNvSpPr/>
          <p:nvPr userDrawn="1"/>
        </p:nvSpPr>
        <p:spPr>
          <a:xfrm>
            <a:off x="6099242" y="0"/>
            <a:ext cx="6092756" cy="6858000"/>
          </a:xfrm>
          <a:prstGeom prst="rect">
            <a:avLst/>
          </a:prstGeom>
          <a:solidFill>
            <a:srgbClr val="0C3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34799" y="2480400"/>
            <a:ext cx="5453157" cy="342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E05F4A0-C10D-4239-AF24-370C37C5A6EB}" type="datetime1">
              <a:rPr lang="fi-FI" smtClean="0"/>
              <a:pPr/>
              <a:t>6.5.2024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2FB9FDFF-46D5-4DA8-9BA9-EC4AB9AC98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9242" y="1357551"/>
            <a:ext cx="6092756" cy="4130970"/>
          </a:xfrm>
          <a:prstGeom prst="rect">
            <a:avLst/>
          </a:prstGeom>
        </p:spPr>
      </p:pic>
      <p:sp>
        <p:nvSpPr>
          <p:cNvPr id="9" name="Tekstin paikkamerkki 7">
            <a:extLst>
              <a:ext uri="{FF2B5EF4-FFF2-40B4-BE49-F238E27FC236}">
                <a16:creationId xmlns:a16="http://schemas.microsoft.com/office/drawing/2014/main" id="{51F2F08A-5E5A-40C1-8F89-9D98D925D7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4962" y="1577975"/>
            <a:ext cx="5452993" cy="81915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8835293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sininen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C30AB33-86DD-4274-BDAF-B55AF711F53D}"/>
              </a:ext>
            </a:extLst>
          </p:cNvPr>
          <p:cNvSpPr/>
          <p:nvPr userDrawn="1"/>
        </p:nvSpPr>
        <p:spPr>
          <a:xfrm>
            <a:off x="6099242" y="0"/>
            <a:ext cx="6092756" cy="6858000"/>
          </a:xfrm>
          <a:prstGeom prst="rect">
            <a:avLst/>
          </a:prstGeom>
          <a:solidFill>
            <a:srgbClr val="0C3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34799" y="2480400"/>
            <a:ext cx="5453157" cy="342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E05F4A0-C10D-4239-AF24-370C37C5A6EB}" type="datetime1">
              <a:rPr lang="fi-FI" smtClean="0"/>
              <a:pPr/>
              <a:t>6.5.2024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ekstin paikkamerkki 7">
            <a:extLst>
              <a:ext uri="{FF2B5EF4-FFF2-40B4-BE49-F238E27FC236}">
                <a16:creationId xmlns:a16="http://schemas.microsoft.com/office/drawing/2014/main" id="{51F2F08A-5E5A-40C1-8F89-9D98D925D7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4962" y="1577975"/>
            <a:ext cx="5452993" cy="81915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E13A01E3-77C6-48A2-9A3E-375960AF96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9242" y="1403450"/>
            <a:ext cx="6092756" cy="403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3109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sininen log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C30AB33-86DD-4274-BDAF-B55AF711F53D}"/>
              </a:ext>
            </a:extLst>
          </p:cNvPr>
          <p:cNvSpPr/>
          <p:nvPr userDrawn="1"/>
        </p:nvSpPr>
        <p:spPr>
          <a:xfrm>
            <a:off x="6099242" y="0"/>
            <a:ext cx="6092756" cy="6858000"/>
          </a:xfrm>
          <a:prstGeom prst="rect">
            <a:avLst/>
          </a:prstGeom>
          <a:solidFill>
            <a:srgbClr val="0C3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34799" y="2480400"/>
            <a:ext cx="5453157" cy="342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E05F4A0-C10D-4239-AF24-370C37C5A6EB}" type="datetime1">
              <a:rPr lang="fi-FI" smtClean="0"/>
              <a:pPr/>
              <a:t>6.5.2024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ekstin paikkamerkki 7">
            <a:extLst>
              <a:ext uri="{FF2B5EF4-FFF2-40B4-BE49-F238E27FC236}">
                <a16:creationId xmlns:a16="http://schemas.microsoft.com/office/drawing/2014/main" id="{51F2F08A-5E5A-40C1-8F89-9D98D925D7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4962" y="1577975"/>
            <a:ext cx="5452993" cy="81915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8C23B71E-D001-4E74-A2AA-6FB0E2859F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9242" y="1403450"/>
            <a:ext cx="6092755" cy="403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553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sininen">
    <p:bg>
      <p:bgPr>
        <a:solidFill>
          <a:srgbClr val="0C3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iruutu 12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>
                <a:solidFill>
                  <a:schemeClr val="bg1"/>
                </a:solidFill>
              </a:rPr>
              <a:t>gradia.fi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288AB71-BA41-4A48-9737-987662F08B91}"/>
              </a:ext>
            </a:extLst>
          </p:cNvPr>
          <p:cNvGrpSpPr/>
          <p:nvPr userDrawn="1"/>
        </p:nvGrpSpPr>
        <p:grpSpPr>
          <a:xfrm>
            <a:off x="306616" y="5327279"/>
            <a:ext cx="6825704" cy="1258917"/>
            <a:chOff x="270040" y="4930199"/>
            <a:chExt cx="8978630" cy="1655998"/>
          </a:xfrm>
          <a:solidFill>
            <a:schemeClr val="bg1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5CAA94AF-D48B-45E3-A682-37DDA4721DA4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290490" y="4960004"/>
              <a:ext cx="1359134" cy="1607116"/>
            </a:xfrm>
            <a:custGeom>
              <a:avLst/>
              <a:gdLst>
                <a:gd name="T0" fmla="*/ 2064 w 5025"/>
                <a:gd name="T1" fmla="*/ 0 h 5921"/>
                <a:gd name="T2" fmla="*/ 168 w 5025"/>
                <a:gd name="T3" fmla="*/ 0 h 5921"/>
                <a:gd name="T4" fmla="*/ 0 w 5025"/>
                <a:gd name="T5" fmla="*/ 167 h 5921"/>
                <a:gd name="T6" fmla="*/ 0 w 5025"/>
                <a:gd name="T7" fmla="*/ 5753 h 5921"/>
                <a:gd name="T8" fmla="*/ 168 w 5025"/>
                <a:gd name="T9" fmla="*/ 5921 h 5921"/>
                <a:gd name="T10" fmla="*/ 2064 w 5025"/>
                <a:gd name="T11" fmla="*/ 5921 h 5921"/>
                <a:gd name="T12" fmla="*/ 5025 w 5025"/>
                <a:gd name="T13" fmla="*/ 2960 h 5921"/>
                <a:gd name="T14" fmla="*/ 2064 w 5025"/>
                <a:gd name="T15" fmla="*/ 0 h 5921"/>
                <a:gd name="T16" fmla="*/ 2232 w 5025"/>
                <a:gd name="T17" fmla="*/ 3654 h 5921"/>
                <a:gd name="T18" fmla="*/ 2232 w 5025"/>
                <a:gd name="T19" fmla="*/ 2266 h 5921"/>
                <a:gd name="T20" fmla="*/ 2779 w 5025"/>
                <a:gd name="T21" fmla="*/ 2960 h 5921"/>
                <a:gd name="T22" fmla="*/ 2232 w 5025"/>
                <a:gd name="T23" fmla="*/ 3654 h 5921"/>
                <a:gd name="T24" fmla="*/ 2232 w 5025"/>
                <a:gd name="T25" fmla="*/ 5580 h 5921"/>
                <a:gd name="T26" fmla="*/ 2232 w 5025"/>
                <a:gd name="T27" fmla="*/ 3998 h 5921"/>
                <a:gd name="T28" fmla="*/ 3115 w 5025"/>
                <a:gd name="T29" fmla="*/ 2960 h 5921"/>
                <a:gd name="T30" fmla="*/ 2232 w 5025"/>
                <a:gd name="T31" fmla="*/ 1923 h 5921"/>
                <a:gd name="T32" fmla="*/ 2232 w 5025"/>
                <a:gd name="T33" fmla="*/ 341 h 5921"/>
                <a:gd name="T34" fmla="*/ 3976 w 5025"/>
                <a:gd name="T35" fmla="*/ 1159 h 5921"/>
                <a:gd name="T36" fmla="*/ 4689 w 5025"/>
                <a:gd name="T37" fmla="*/ 2960 h 5921"/>
                <a:gd name="T38" fmla="*/ 3976 w 5025"/>
                <a:gd name="T39" fmla="*/ 4762 h 5921"/>
                <a:gd name="T40" fmla="*/ 2232 w 5025"/>
                <a:gd name="T41" fmla="*/ 5580 h 5921"/>
                <a:gd name="T42" fmla="*/ 1896 w 5025"/>
                <a:gd name="T43" fmla="*/ 5586 h 5921"/>
                <a:gd name="T44" fmla="*/ 336 w 5025"/>
                <a:gd name="T45" fmla="*/ 5586 h 5921"/>
                <a:gd name="T46" fmla="*/ 336 w 5025"/>
                <a:gd name="T47" fmla="*/ 335 h 5921"/>
                <a:gd name="T48" fmla="*/ 1896 w 5025"/>
                <a:gd name="T49" fmla="*/ 335 h 5921"/>
                <a:gd name="T50" fmla="*/ 1896 w 5025"/>
                <a:gd name="T51" fmla="*/ 5586 h 5921"/>
                <a:gd name="T52" fmla="*/ 1896 w 5025"/>
                <a:gd name="T53" fmla="*/ 335 h 5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025" h="5921">
                  <a:moveTo>
                    <a:pt x="2064" y="0"/>
                  </a:moveTo>
                  <a:lnTo>
                    <a:pt x="168" y="0"/>
                  </a:lnTo>
                  <a:cubicBezTo>
                    <a:pt x="75" y="0"/>
                    <a:pt x="0" y="75"/>
                    <a:pt x="0" y="167"/>
                  </a:cubicBezTo>
                  <a:lnTo>
                    <a:pt x="0" y="5753"/>
                  </a:lnTo>
                  <a:cubicBezTo>
                    <a:pt x="0" y="5846"/>
                    <a:pt x="75" y="5921"/>
                    <a:pt x="168" y="5921"/>
                  </a:cubicBezTo>
                  <a:lnTo>
                    <a:pt x="2064" y="5921"/>
                  </a:lnTo>
                  <a:cubicBezTo>
                    <a:pt x="3697" y="5921"/>
                    <a:pt x="5025" y="4593"/>
                    <a:pt x="5025" y="2960"/>
                  </a:cubicBezTo>
                  <a:cubicBezTo>
                    <a:pt x="5025" y="1328"/>
                    <a:pt x="3697" y="0"/>
                    <a:pt x="2064" y="0"/>
                  </a:cubicBezTo>
                  <a:close/>
                  <a:moveTo>
                    <a:pt x="2232" y="3654"/>
                  </a:moveTo>
                  <a:lnTo>
                    <a:pt x="2232" y="2266"/>
                  </a:lnTo>
                  <a:cubicBezTo>
                    <a:pt x="2554" y="2344"/>
                    <a:pt x="2779" y="2628"/>
                    <a:pt x="2779" y="2960"/>
                  </a:cubicBezTo>
                  <a:cubicBezTo>
                    <a:pt x="2779" y="3293"/>
                    <a:pt x="2554" y="3577"/>
                    <a:pt x="2232" y="3654"/>
                  </a:cubicBezTo>
                  <a:close/>
                  <a:moveTo>
                    <a:pt x="2232" y="5580"/>
                  </a:moveTo>
                  <a:lnTo>
                    <a:pt x="2232" y="3998"/>
                  </a:lnTo>
                  <a:cubicBezTo>
                    <a:pt x="2736" y="3916"/>
                    <a:pt x="3115" y="3472"/>
                    <a:pt x="3115" y="2960"/>
                  </a:cubicBezTo>
                  <a:cubicBezTo>
                    <a:pt x="3115" y="2449"/>
                    <a:pt x="2736" y="2004"/>
                    <a:pt x="2232" y="1923"/>
                  </a:cubicBezTo>
                  <a:lnTo>
                    <a:pt x="2232" y="341"/>
                  </a:lnTo>
                  <a:cubicBezTo>
                    <a:pt x="2899" y="383"/>
                    <a:pt x="3518" y="673"/>
                    <a:pt x="3976" y="1159"/>
                  </a:cubicBezTo>
                  <a:cubicBezTo>
                    <a:pt x="4436" y="1647"/>
                    <a:pt x="4689" y="2287"/>
                    <a:pt x="4689" y="2960"/>
                  </a:cubicBezTo>
                  <a:cubicBezTo>
                    <a:pt x="4689" y="3634"/>
                    <a:pt x="4436" y="4274"/>
                    <a:pt x="3976" y="4762"/>
                  </a:cubicBezTo>
                  <a:cubicBezTo>
                    <a:pt x="3518" y="5248"/>
                    <a:pt x="2899" y="5538"/>
                    <a:pt x="2232" y="5580"/>
                  </a:cubicBezTo>
                  <a:close/>
                  <a:moveTo>
                    <a:pt x="1896" y="5586"/>
                  </a:moveTo>
                  <a:lnTo>
                    <a:pt x="336" y="5586"/>
                  </a:lnTo>
                  <a:lnTo>
                    <a:pt x="336" y="335"/>
                  </a:lnTo>
                  <a:lnTo>
                    <a:pt x="1896" y="335"/>
                  </a:lnTo>
                  <a:lnTo>
                    <a:pt x="1896" y="5586"/>
                  </a:lnTo>
                  <a:close/>
                  <a:moveTo>
                    <a:pt x="1896" y="335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70E5E473-D1DE-425E-9530-3E86FC86BF0F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6811767" y="4960004"/>
              <a:ext cx="603265" cy="1607116"/>
            </a:xfrm>
            <a:custGeom>
              <a:avLst/>
              <a:gdLst>
                <a:gd name="T0" fmla="*/ 2065 w 2232"/>
                <a:gd name="T1" fmla="*/ 0 h 5921"/>
                <a:gd name="T2" fmla="*/ 168 w 2232"/>
                <a:gd name="T3" fmla="*/ 0 h 5921"/>
                <a:gd name="T4" fmla="*/ 0 w 2232"/>
                <a:gd name="T5" fmla="*/ 167 h 5921"/>
                <a:gd name="T6" fmla="*/ 0 w 2232"/>
                <a:gd name="T7" fmla="*/ 5753 h 5921"/>
                <a:gd name="T8" fmla="*/ 168 w 2232"/>
                <a:gd name="T9" fmla="*/ 5921 h 5921"/>
                <a:gd name="T10" fmla="*/ 2065 w 2232"/>
                <a:gd name="T11" fmla="*/ 5921 h 5921"/>
                <a:gd name="T12" fmla="*/ 2232 w 2232"/>
                <a:gd name="T13" fmla="*/ 5753 h 5921"/>
                <a:gd name="T14" fmla="*/ 2232 w 2232"/>
                <a:gd name="T15" fmla="*/ 167 h 5921"/>
                <a:gd name="T16" fmla="*/ 2065 w 2232"/>
                <a:gd name="T17" fmla="*/ 0 h 5921"/>
                <a:gd name="T18" fmla="*/ 1897 w 2232"/>
                <a:gd name="T19" fmla="*/ 5586 h 5921"/>
                <a:gd name="T20" fmla="*/ 336 w 2232"/>
                <a:gd name="T21" fmla="*/ 5586 h 5921"/>
                <a:gd name="T22" fmla="*/ 336 w 2232"/>
                <a:gd name="T23" fmla="*/ 335 h 5921"/>
                <a:gd name="T24" fmla="*/ 1897 w 2232"/>
                <a:gd name="T25" fmla="*/ 335 h 5921"/>
                <a:gd name="T26" fmla="*/ 1897 w 2232"/>
                <a:gd name="T27" fmla="*/ 5586 h 5921"/>
                <a:gd name="T28" fmla="*/ 1897 w 2232"/>
                <a:gd name="T29" fmla="*/ 335 h 5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32" h="5921">
                  <a:moveTo>
                    <a:pt x="2065" y="0"/>
                  </a:moveTo>
                  <a:lnTo>
                    <a:pt x="168" y="0"/>
                  </a:lnTo>
                  <a:cubicBezTo>
                    <a:pt x="76" y="0"/>
                    <a:pt x="0" y="75"/>
                    <a:pt x="0" y="167"/>
                  </a:cubicBezTo>
                  <a:lnTo>
                    <a:pt x="0" y="5753"/>
                  </a:lnTo>
                  <a:cubicBezTo>
                    <a:pt x="0" y="5846"/>
                    <a:pt x="76" y="5921"/>
                    <a:pt x="168" y="5921"/>
                  </a:cubicBezTo>
                  <a:lnTo>
                    <a:pt x="2065" y="5921"/>
                  </a:lnTo>
                  <a:cubicBezTo>
                    <a:pt x="2157" y="5921"/>
                    <a:pt x="2232" y="5846"/>
                    <a:pt x="2232" y="5753"/>
                  </a:cubicBezTo>
                  <a:lnTo>
                    <a:pt x="2232" y="167"/>
                  </a:lnTo>
                  <a:cubicBezTo>
                    <a:pt x="2232" y="75"/>
                    <a:pt x="2157" y="0"/>
                    <a:pt x="2065" y="0"/>
                  </a:cubicBezTo>
                  <a:close/>
                  <a:moveTo>
                    <a:pt x="1897" y="5586"/>
                  </a:moveTo>
                  <a:lnTo>
                    <a:pt x="336" y="5586"/>
                  </a:lnTo>
                  <a:lnTo>
                    <a:pt x="336" y="335"/>
                  </a:lnTo>
                  <a:lnTo>
                    <a:pt x="1897" y="335"/>
                  </a:lnTo>
                  <a:lnTo>
                    <a:pt x="1897" y="5586"/>
                  </a:lnTo>
                  <a:close/>
                  <a:moveTo>
                    <a:pt x="1897" y="335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F84F0F1F-0662-4F02-8FB9-495B9BEF9B4F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2053605" y="4960004"/>
              <a:ext cx="1293562" cy="1607116"/>
            </a:xfrm>
            <a:custGeom>
              <a:avLst/>
              <a:gdLst>
                <a:gd name="T0" fmla="*/ 4737 w 4781"/>
                <a:gd name="T1" fmla="*/ 2509 h 5921"/>
                <a:gd name="T2" fmla="*/ 2155 w 4781"/>
                <a:gd name="T3" fmla="*/ 0 h 5921"/>
                <a:gd name="T4" fmla="*/ 168 w 4781"/>
                <a:gd name="T5" fmla="*/ 0 h 5921"/>
                <a:gd name="T6" fmla="*/ 0 w 4781"/>
                <a:gd name="T7" fmla="*/ 168 h 5921"/>
                <a:gd name="T8" fmla="*/ 0 w 4781"/>
                <a:gd name="T9" fmla="*/ 5753 h 5921"/>
                <a:gd name="T10" fmla="*/ 168 w 4781"/>
                <a:gd name="T11" fmla="*/ 5921 h 5921"/>
                <a:gd name="T12" fmla="*/ 4563 w 4781"/>
                <a:gd name="T13" fmla="*/ 5921 h 5921"/>
                <a:gd name="T14" fmla="*/ 4695 w 4781"/>
                <a:gd name="T15" fmla="*/ 5651 h 5921"/>
                <a:gd name="T16" fmla="*/ 3789 w 4781"/>
                <a:gd name="T17" fmla="*/ 4485 h 5921"/>
                <a:gd name="T18" fmla="*/ 4737 w 4781"/>
                <a:gd name="T19" fmla="*/ 2509 h 5921"/>
                <a:gd name="T20" fmla="*/ 336 w 4781"/>
                <a:gd name="T21" fmla="*/ 4683 h 5921"/>
                <a:gd name="T22" fmla="*/ 336 w 4781"/>
                <a:gd name="T23" fmla="*/ 594 h 5921"/>
                <a:gd name="T24" fmla="*/ 3300 w 4781"/>
                <a:gd name="T25" fmla="*/ 4404 h 5921"/>
                <a:gd name="T26" fmla="*/ 2155 w 4781"/>
                <a:gd name="T27" fmla="*/ 4683 h 5921"/>
                <a:gd name="T28" fmla="*/ 336 w 4781"/>
                <a:gd name="T29" fmla="*/ 4683 h 5921"/>
                <a:gd name="T30" fmla="*/ 3583 w 4781"/>
                <a:gd name="T31" fmla="*/ 4221 h 5921"/>
                <a:gd name="T32" fmla="*/ 560 w 4781"/>
                <a:gd name="T33" fmla="*/ 335 h 5921"/>
                <a:gd name="T34" fmla="*/ 2155 w 4781"/>
                <a:gd name="T35" fmla="*/ 335 h 5921"/>
                <a:gd name="T36" fmla="*/ 4401 w 4781"/>
                <a:gd name="T37" fmla="*/ 2509 h 5921"/>
                <a:gd name="T38" fmla="*/ 3583 w 4781"/>
                <a:gd name="T39" fmla="*/ 4221 h 5921"/>
                <a:gd name="T40" fmla="*/ 4219 w 4781"/>
                <a:gd name="T41" fmla="*/ 5586 h 5921"/>
                <a:gd name="T42" fmla="*/ 336 w 4781"/>
                <a:gd name="T43" fmla="*/ 5586 h 5921"/>
                <a:gd name="T44" fmla="*/ 336 w 4781"/>
                <a:gd name="T45" fmla="*/ 5019 h 5921"/>
                <a:gd name="T46" fmla="*/ 2155 w 4781"/>
                <a:gd name="T47" fmla="*/ 5019 h 5921"/>
                <a:gd name="T48" fmla="*/ 3509 w 4781"/>
                <a:gd name="T49" fmla="*/ 4673 h 5921"/>
                <a:gd name="T50" fmla="*/ 4219 w 4781"/>
                <a:gd name="T51" fmla="*/ 5586 h 5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81" h="5921">
                  <a:moveTo>
                    <a:pt x="4737" y="2509"/>
                  </a:moveTo>
                  <a:cubicBezTo>
                    <a:pt x="4737" y="1078"/>
                    <a:pt x="3627" y="0"/>
                    <a:pt x="2155" y="0"/>
                  </a:cubicBezTo>
                  <a:lnTo>
                    <a:pt x="168" y="0"/>
                  </a:lnTo>
                  <a:cubicBezTo>
                    <a:pt x="75" y="0"/>
                    <a:pt x="0" y="75"/>
                    <a:pt x="0" y="168"/>
                  </a:cubicBezTo>
                  <a:lnTo>
                    <a:pt x="0" y="5753"/>
                  </a:lnTo>
                  <a:cubicBezTo>
                    <a:pt x="0" y="5846"/>
                    <a:pt x="75" y="5921"/>
                    <a:pt x="168" y="5921"/>
                  </a:cubicBezTo>
                  <a:lnTo>
                    <a:pt x="4563" y="5921"/>
                  </a:lnTo>
                  <a:cubicBezTo>
                    <a:pt x="4703" y="5921"/>
                    <a:pt x="4781" y="5761"/>
                    <a:pt x="4695" y="5651"/>
                  </a:cubicBezTo>
                  <a:lnTo>
                    <a:pt x="3789" y="4485"/>
                  </a:lnTo>
                  <a:cubicBezTo>
                    <a:pt x="4392" y="4020"/>
                    <a:pt x="4737" y="3300"/>
                    <a:pt x="4737" y="2509"/>
                  </a:cubicBezTo>
                  <a:close/>
                  <a:moveTo>
                    <a:pt x="336" y="4683"/>
                  </a:moveTo>
                  <a:lnTo>
                    <a:pt x="336" y="594"/>
                  </a:lnTo>
                  <a:lnTo>
                    <a:pt x="3300" y="4404"/>
                  </a:lnTo>
                  <a:cubicBezTo>
                    <a:pt x="2961" y="4589"/>
                    <a:pt x="2576" y="4683"/>
                    <a:pt x="2155" y="4683"/>
                  </a:cubicBezTo>
                  <a:lnTo>
                    <a:pt x="336" y="4683"/>
                  </a:lnTo>
                  <a:close/>
                  <a:moveTo>
                    <a:pt x="3583" y="4221"/>
                  </a:moveTo>
                  <a:lnTo>
                    <a:pt x="560" y="335"/>
                  </a:lnTo>
                  <a:lnTo>
                    <a:pt x="2155" y="335"/>
                  </a:lnTo>
                  <a:cubicBezTo>
                    <a:pt x="3457" y="335"/>
                    <a:pt x="4401" y="1250"/>
                    <a:pt x="4401" y="2509"/>
                  </a:cubicBezTo>
                  <a:cubicBezTo>
                    <a:pt x="4401" y="3196"/>
                    <a:pt x="4103" y="3819"/>
                    <a:pt x="3583" y="4221"/>
                  </a:cubicBezTo>
                  <a:close/>
                  <a:moveTo>
                    <a:pt x="4219" y="5586"/>
                  </a:moveTo>
                  <a:lnTo>
                    <a:pt x="336" y="5586"/>
                  </a:lnTo>
                  <a:lnTo>
                    <a:pt x="336" y="5019"/>
                  </a:lnTo>
                  <a:lnTo>
                    <a:pt x="2155" y="5019"/>
                  </a:lnTo>
                  <a:cubicBezTo>
                    <a:pt x="2646" y="5019"/>
                    <a:pt x="3114" y="4899"/>
                    <a:pt x="3509" y="4673"/>
                  </a:cubicBezTo>
                  <a:lnTo>
                    <a:pt x="4219" y="55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6CB241F3-100B-450F-A2F3-D3F0D4C58F41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7530677" y="4960004"/>
              <a:ext cx="1717993" cy="1607116"/>
            </a:xfrm>
            <a:custGeom>
              <a:avLst/>
              <a:gdLst>
                <a:gd name="T0" fmla="*/ 6334 w 6352"/>
                <a:gd name="T1" fmla="*/ 5698 h 5921"/>
                <a:gd name="T2" fmla="*/ 4347 w 6352"/>
                <a:gd name="T3" fmla="*/ 111 h 5921"/>
                <a:gd name="T4" fmla="*/ 4189 w 6352"/>
                <a:gd name="T5" fmla="*/ 0 h 5921"/>
                <a:gd name="T6" fmla="*/ 2183 w 6352"/>
                <a:gd name="T7" fmla="*/ 0 h 5921"/>
                <a:gd name="T8" fmla="*/ 2025 w 6352"/>
                <a:gd name="T9" fmla="*/ 111 h 5921"/>
                <a:gd name="T10" fmla="*/ 38 w 6352"/>
                <a:gd name="T11" fmla="*/ 5698 h 5921"/>
                <a:gd name="T12" fmla="*/ 196 w 6352"/>
                <a:gd name="T13" fmla="*/ 5921 h 5921"/>
                <a:gd name="T14" fmla="*/ 2202 w 6352"/>
                <a:gd name="T15" fmla="*/ 5921 h 5921"/>
                <a:gd name="T16" fmla="*/ 2360 w 6352"/>
                <a:gd name="T17" fmla="*/ 5810 h 5921"/>
                <a:gd name="T18" fmla="*/ 3186 w 6352"/>
                <a:gd name="T19" fmla="*/ 3488 h 5921"/>
                <a:gd name="T20" fmla="*/ 4011 w 6352"/>
                <a:gd name="T21" fmla="*/ 5810 h 5921"/>
                <a:gd name="T22" fmla="*/ 4169 w 6352"/>
                <a:gd name="T23" fmla="*/ 5921 h 5921"/>
                <a:gd name="T24" fmla="*/ 6176 w 6352"/>
                <a:gd name="T25" fmla="*/ 5921 h 5921"/>
                <a:gd name="T26" fmla="*/ 6313 w 6352"/>
                <a:gd name="T27" fmla="*/ 5851 h 5921"/>
                <a:gd name="T28" fmla="*/ 6334 w 6352"/>
                <a:gd name="T29" fmla="*/ 5698 h 5921"/>
                <a:gd name="T30" fmla="*/ 434 w 6352"/>
                <a:gd name="T31" fmla="*/ 5586 h 5921"/>
                <a:gd name="T32" fmla="*/ 2183 w 6352"/>
                <a:gd name="T33" fmla="*/ 668 h 5921"/>
                <a:gd name="T34" fmla="*/ 3008 w 6352"/>
                <a:gd name="T35" fmla="*/ 2987 h 5921"/>
                <a:gd name="T36" fmla="*/ 2084 w 6352"/>
                <a:gd name="T37" fmla="*/ 5586 h 5921"/>
                <a:gd name="T38" fmla="*/ 434 w 6352"/>
                <a:gd name="T39" fmla="*/ 5586 h 5921"/>
                <a:gd name="T40" fmla="*/ 5937 w 6352"/>
                <a:gd name="T41" fmla="*/ 5586 h 5921"/>
                <a:gd name="T42" fmla="*/ 4288 w 6352"/>
                <a:gd name="T43" fmla="*/ 5586 h 5921"/>
                <a:gd name="T44" fmla="*/ 3364 w 6352"/>
                <a:gd name="T45" fmla="*/ 2987 h 5921"/>
                <a:gd name="T46" fmla="*/ 4189 w 6352"/>
                <a:gd name="T47" fmla="*/ 668 h 5921"/>
                <a:gd name="T48" fmla="*/ 5937 w 6352"/>
                <a:gd name="T49" fmla="*/ 5586 h 5921"/>
                <a:gd name="T50" fmla="*/ 3951 w 6352"/>
                <a:gd name="T51" fmla="*/ 335 h 5921"/>
                <a:gd name="T52" fmla="*/ 3186 w 6352"/>
                <a:gd name="T53" fmla="*/ 2486 h 5921"/>
                <a:gd name="T54" fmla="*/ 2421 w 6352"/>
                <a:gd name="T55" fmla="*/ 335 h 5921"/>
                <a:gd name="T56" fmla="*/ 3951 w 6352"/>
                <a:gd name="T57" fmla="*/ 335 h 5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352" h="5921">
                  <a:moveTo>
                    <a:pt x="6334" y="5698"/>
                  </a:moveTo>
                  <a:lnTo>
                    <a:pt x="4347" y="111"/>
                  </a:lnTo>
                  <a:cubicBezTo>
                    <a:pt x="4323" y="44"/>
                    <a:pt x="4260" y="0"/>
                    <a:pt x="4189" y="0"/>
                  </a:cubicBezTo>
                  <a:lnTo>
                    <a:pt x="2183" y="0"/>
                  </a:lnTo>
                  <a:cubicBezTo>
                    <a:pt x="2112" y="0"/>
                    <a:pt x="2049" y="44"/>
                    <a:pt x="2025" y="111"/>
                  </a:cubicBezTo>
                  <a:lnTo>
                    <a:pt x="38" y="5698"/>
                  </a:lnTo>
                  <a:cubicBezTo>
                    <a:pt x="0" y="5807"/>
                    <a:pt x="80" y="5921"/>
                    <a:pt x="196" y="5921"/>
                  </a:cubicBezTo>
                  <a:lnTo>
                    <a:pt x="2202" y="5921"/>
                  </a:lnTo>
                  <a:cubicBezTo>
                    <a:pt x="2273" y="5921"/>
                    <a:pt x="2337" y="5877"/>
                    <a:pt x="2360" y="5810"/>
                  </a:cubicBezTo>
                  <a:lnTo>
                    <a:pt x="3186" y="3488"/>
                  </a:lnTo>
                  <a:lnTo>
                    <a:pt x="4011" y="5810"/>
                  </a:lnTo>
                  <a:cubicBezTo>
                    <a:pt x="4035" y="5877"/>
                    <a:pt x="4098" y="5921"/>
                    <a:pt x="4169" y="5921"/>
                  </a:cubicBezTo>
                  <a:lnTo>
                    <a:pt x="6176" y="5921"/>
                  </a:lnTo>
                  <a:cubicBezTo>
                    <a:pt x="6230" y="5921"/>
                    <a:pt x="6281" y="5895"/>
                    <a:pt x="6313" y="5851"/>
                  </a:cubicBezTo>
                  <a:cubicBezTo>
                    <a:pt x="6344" y="5806"/>
                    <a:pt x="6352" y="5749"/>
                    <a:pt x="6334" y="5698"/>
                  </a:cubicBezTo>
                  <a:close/>
                  <a:moveTo>
                    <a:pt x="434" y="5586"/>
                  </a:moveTo>
                  <a:lnTo>
                    <a:pt x="2183" y="668"/>
                  </a:lnTo>
                  <a:lnTo>
                    <a:pt x="3008" y="2987"/>
                  </a:lnTo>
                  <a:lnTo>
                    <a:pt x="2084" y="5586"/>
                  </a:lnTo>
                  <a:lnTo>
                    <a:pt x="434" y="5586"/>
                  </a:lnTo>
                  <a:close/>
                  <a:moveTo>
                    <a:pt x="5937" y="5586"/>
                  </a:moveTo>
                  <a:lnTo>
                    <a:pt x="4288" y="5586"/>
                  </a:lnTo>
                  <a:lnTo>
                    <a:pt x="3364" y="2987"/>
                  </a:lnTo>
                  <a:lnTo>
                    <a:pt x="4189" y="668"/>
                  </a:lnTo>
                  <a:lnTo>
                    <a:pt x="5937" y="5586"/>
                  </a:lnTo>
                  <a:close/>
                  <a:moveTo>
                    <a:pt x="3951" y="335"/>
                  </a:moveTo>
                  <a:lnTo>
                    <a:pt x="3186" y="2486"/>
                  </a:lnTo>
                  <a:lnTo>
                    <a:pt x="2421" y="335"/>
                  </a:lnTo>
                  <a:lnTo>
                    <a:pt x="3951" y="33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03C26F7B-D857-46B7-A882-E7641266B2DB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3450890" y="4960004"/>
              <a:ext cx="1717993" cy="1607116"/>
            </a:xfrm>
            <a:custGeom>
              <a:avLst/>
              <a:gdLst>
                <a:gd name="T0" fmla="*/ 4347 w 6352"/>
                <a:gd name="T1" fmla="*/ 111 h 5921"/>
                <a:gd name="T2" fmla="*/ 4189 w 6352"/>
                <a:gd name="T3" fmla="*/ 0 h 5921"/>
                <a:gd name="T4" fmla="*/ 2184 w 6352"/>
                <a:gd name="T5" fmla="*/ 0 h 5921"/>
                <a:gd name="T6" fmla="*/ 2026 w 6352"/>
                <a:gd name="T7" fmla="*/ 111 h 5921"/>
                <a:gd name="T8" fmla="*/ 39 w 6352"/>
                <a:gd name="T9" fmla="*/ 5698 h 5921"/>
                <a:gd name="T10" fmla="*/ 197 w 6352"/>
                <a:gd name="T11" fmla="*/ 5921 h 5921"/>
                <a:gd name="T12" fmla="*/ 2203 w 6352"/>
                <a:gd name="T13" fmla="*/ 5921 h 5921"/>
                <a:gd name="T14" fmla="*/ 2361 w 6352"/>
                <a:gd name="T15" fmla="*/ 5810 h 5921"/>
                <a:gd name="T16" fmla="*/ 3187 w 6352"/>
                <a:gd name="T17" fmla="*/ 3488 h 5921"/>
                <a:gd name="T18" fmla="*/ 4012 w 6352"/>
                <a:gd name="T19" fmla="*/ 5810 h 5921"/>
                <a:gd name="T20" fmla="*/ 4170 w 6352"/>
                <a:gd name="T21" fmla="*/ 5921 h 5921"/>
                <a:gd name="T22" fmla="*/ 6177 w 6352"/>
                <a:gd name="T23" fmla="*/ 5921 h 5921"/>
                <a:gd name="T24" fmla="*/ 6313 w 6352"/>
                <a:gd name="T25" fmla="*/ 5851 h 5921"/>
                <a:gd name="T26" fmla="*/ 6334 w 6352"/>
                <a:gd name="T27" fmla="*/ 5698 h 5921"/>
                <a:gd name="T28" fmla="*/ 4347 w 6352"/>
                <a:gd name="T29" fmla="*/ 111 h 5921"/>
                <a:gd name="T30" fmla="*/ 3008 w 6352"/>
                <a:gd name="T31" fmla="*/ 2987 h 5921"/>
                <a:gd name="T32" fmla="*/ 2084 w 6352"/>
                <a:gd name="T33" fmla="*/ 5586 h 5921"/>
                <a:gd name="T34" fmla="*/ 435 w 6352"/>
                <a:gd name="T35" fmla="*/ 5586 h 5921"/>
                <a:gd name="T36" fmla="*/ 2184 w 6352"/>
                <a:gd name="T37" fmla="*/ 668 h 5921"/>
                <a:gd name="T38" fmla="*/ 3008 w 6352"/>
                <a:gd name="T39" fmla="*/ 2987 h 5921"/>
                <a:gd name="T40" fmla="*/ 4289 w 6352"/>
                <a:gd name="T41" fmla="*/ 5586 h 5921"/>
                <a:gd name="T42" fmla="*/ 3365 w 6352"/>
                <a:gd name="T43" fmla="*/ 2987 h 5921"/>
                <a:gd name="T44" fmla="*/ 4189 w 6352"/>
                <a:gd name="T45" fmla="*/ 668 h 5921"/>
                <a:gd name="T46" fmla="*/ 5938 w 6352"/>
                <a:gd name="T47" fmla="*/ 5586 h 5921"/>
                <a:gd name="T48" fmla="*/ 4289 w 6352"/>
                <a:gd name="T49" fmla="*/ 5586 h 5921"/>
                <a:gd name="T50" fmla="*/ 3951 w 6352"/>
                <a:gd name="T51" fmla="*/ 335 h 5921"/>
                <a:gd name="T52" fmla="*/ 3187 w 6352"/>
                <a:gd name="T53" fmla="*/ 2486 h 5921"/>
                <a:gd name="T54" fmla="*/ 2422 w 6352"/>
                <a:gd name="T55" fmla="*/ 335 h 5921"/>
                <a:gd name="T56" fmla="*/ 3951 w 6352"/>
                <a:gd name="T57" fmla="*/ 335 h 5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352" h="5921">
                  <a:moveTo>
                    <a:pt x="4347" y="111"/>
                  </a:moveTo>
                  <a:cubicBezTo>
                    <a:pt x="4324" y="44"/>
                    <a:pt x="4260" y="0"/>
                    <a:pt x="4189" y="0"/>
                  </a:cubicBezTo>
                  <a:lnTo>
                    <a:pt x="2184" y="0"/>
                  </a:lnTo>
                  <a:cubicBezTo>
                    <a:pt x="2113" y="0"/>
                    <a:pt x="2049" y="44"/>
                    <a:pt x="2026" y="111"/>
                  </a:cubicBezTo>
                  <a:lnTo>
                    <a:pt x="39" y="5698"/>
                  </a:lnTo>
                  <a:cubicBezTo>
                    <a:pt x="0" y="5807"/>
                    <a:pt x="81" y="5921"/>
                    <a:pt x="197" y="5921"/>
                  </a:cubicBezTo>
                  <a:lnTo>
                    <a:pt x="2203" y="5921"/>
                  </a:lnTo>
                  <a:cubicBezTo>
                    <a:pt x="2274" y="5921"/>
                    <a:pt x="2337" y="5877"/>
                    <a:pt x="2361" y="5810"/>
                  </a:cubicBezTo>
                  <a:lnTo>
                    <a:pt x="3187" y="3488"/>
                  </a:lnTo>
                  <a:lnTo>
                    <a:pt x="4012" y="5810"/>
                  </a:lnTo>
                  <a:cubicBezTo>
                    <a:pt x="4036" y="5877"/>
                    <a:pt x="4099" y="5921"/>
                    <a:pt x="4170" y="5921"/>
                  </a:cubicBezTo>
                  <a:lnTo>
                    <a:pt x="6177" y="5921"/>
                  </a:lnTo>
                  <a:cubicBezTo>
                    <a:pt x="6231" y="5921"/>
                    <a:pt x="6282" y="5895"/>
                    <a:pt x="6313" y="5851"/>
                  </a:cubicBezTo>
                  <a:cubicBezTo>
                    <a:pt x="6345" y="5806"/>
                    <a:pt x="6352" y="5749"/>
                    <a:pt x="6334" y="5698"/>
                  </a:cubicBezTo>
                  <a:lnTo>
                    <a:pt x="4347" y="111"/>
                  </a:lnTo>
                  <a:close/>
                  <a:moveTo>
                    <a:pt x="3008" y="2987"/>
                  </a:moveTo>
                  <a:lnTo>
                    <a:pt x="2084" y="5586"/>
                  </a:lnTo>
                  <a:lnTo>
                    <a:pt x="435" y="5586"/>
                  </a:lnTo>
                  <a:lnTo>
                    <a:pt x="2184" y="668"/>
                  </a:lnTo>
                  <a:lnTo>
                    <a:pt x="3008" y="2987"/>
                  </a:lnTo>
                  <a:close/>
                  <a:moveTo>
                    <a:pt x="4289" y="5586"/>
                  </a:moveTo>
                  <a:lnTo>
                    <a:pt x="3365" y="2987"/>
                  </a:lnTo>
                  <a:lnTo>
                    <a:pt x="4189" y="668"/>
                  </a:lnTo>
                  <a:lnTo>
                    <a:pt x="5938" y="5586"/>
                  </a:lnTo>
                  <a:lnTo>
                    <a:pt x="4289" y="5586"/>
                  </a:lnTo>
                  <a:close/>
                  <a:moveTo>
                    <a:pt x="3951" y="335"/>
                  </a:moveTo>
                  <a:lnTo>
                    <a:pt x="3187" y="2486"/>
                  </a:lnTo>
                  <a:lnTo>
                    <a:pt x="2422" y="335"/>
                  </a:lnTo>
                  <a:lnTo>
                    <a:pt x="3951" y="33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F45EBEBC-42E5-4C55-A448-2052B194329E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270040" y="4930199"/>
              <a:ext cx="1651229" cy="1655998"/>
            </a:xfrm>
            <a:custGeom>
              <a:avLst/>
              <a:gdLst>
                <a:gd name="T0" fmla="*/ 5938 w 6106"/>
                <a:gd name="T1" fmla="*/ 2902 h 6100"/>
                <a:gd name="T2" fmla="*/ 3076 w 6106"/>
                <a:gd name="T3" fmla="*/ 2902 h 6100"/>
                <a:gd name="T4" fmla="*/ 2909 w 6106"/>
                <a:gd name="T5" fmla="*/ 3069 h 6100"/>
                <a:gd name="T6" fmla="*/ 2909 w 6106"/>
                <a:gd name="T7" fmla="*/ 3783 h 6100"/>
                <a:gd name="T8" fmla="*/ 2353 w 6106"/>
                <a:gd name="T9" fmla="*/ 2959 h 6100"/>
                <a:gd name="T10" fmla="*/ 2908 w 6106"/>
                <a:gd name="T11" fmla="*/ 2358 h 6100"/>
                <a:gd name="T12" fmla="*/ 3595 w 6106"/>
                <a:gd name="T13" fmla="*/ 2553 h 6100"/>
                <a:gd name="T14" fmla="*/ 3715 w 6106"/>
                <a:gd name="T15" fmla="*/ 2601 h 6100"/>
                <a:gd name="T16" fmla="*/ 3834 w 6106"/>
                <a:gd name="T17" fmla="*/ 2553 h 6100"/>
                <a:gd name="T18" fmla="*/ 5219 w 6106"/>
                <a:gd name="T19" fmla="*/ 1168 h 6100"/>
                <a:gd name="T20" fmla="*/ 5219 w 6106"/>
                <a:gd name="T21" fmla="*/ 931 h 6100"/>
                <a:gd name="T22" fmla="*/ 2905 w 6106"/>
                <a:gd name="T23" fmla="*/ 48 h 6100"/>
                <a:gd name="T24" fmla="*/ 942 w 6106"/>
                <a:gd name="T25" fmla="*/ 914 h 6100"/>
                <a:gd name="T26" fmla="*/ 56 w 6106"/>
                <a:gd name="T27" fmla="*/ 2868 h 6100"/>
                <a:gd name="T28" fmla="*/ 868 w 6106"/>
                <a:gd name="T29" fmla="*/ 5140 h 6100"/>
                <a:gd name="T30" fmla="*/ 3077 w 6106"/>
                <a:gd name="T31" fmla="*/ 6100 h 6100"/>
                <a:gd name="T32" fmla="*/ 6106 w 6106"/>
                <a:gd name="T33" fmla="*/ 3071 h 6100"/>
                <a:gd name="T34" fmla="*/ 5938 w 6106"/>
                <a:gd name="T35" fmla="*/ 2902 h 6100"/>
                <a:gd name="T36" fmla="*/ 3246 w 6106"/>
                <a:gd name="T37" fmla="*/ 5757 h 6100"/>
                <a:gd name="T38" fmla="*/ 3246 w 6106"/>
                <a:gd name="T39" fmla="*/ 3239 h 6100"/>
                <a:gd name="T40" fmla="*/ 5763 w 6106"/>
                <a:gd name="T41" fmla="*/ 3239 h 6100"/>
                <a:gd name="T42" fmla="*/ 4976 w 6106"/>
                <a:gd name="T43" fmla="*/ 4969 h 6100"/>
                <a:gd name="T44" fmla="*/ 3246 w 6106"/>
                <a:gd name="T45" fmla="*/ 5757 h 6100"/>
                <a:gd name="T46" fmla="*/ 2007 w 6106"/>
                <a:gd name="T47" fmla="*/ 3071 h 6100"/>
                <a:gd name="T48" fmla="*/ 2909 w 6106"/>
                <a:gd name="T49" fmla="*/ 4128 h 6100"/>
                <a:gd name="T50" fmla="*/ 2909 w 6106"/>
                <a:gd name="T51" fmla="*/ 5757 h 6100"/>
                <a:gd name="T52" fmla="*/ 1119 w 6106"/>
                <a:gd name="T53" fmla="*/ 4919 h 6100"/>
                <a:gd name="T54" fmla="*/ 387 w 6106"/>
                <a:gd name="T55" fmla="*/ 3071 h 6100"/>
                <a:gd name="T56" fmla="*/ 3077 w 6106"/>
                <a:gd name="T57" fmla="*/ 381 h 6100"/>
                <a:gd name="T58" fmla="*/ 4857 w 6106"/>
                <a:gd name="T59" fmla="*/ 1053 h 6100"/>
                <a:gd name="T60" fmla="*/ 3705 w 6106"/>
                <a:gd name="T61" fmla="*/ 2205 h 6100"/>
                <a:gd name="T62" fmla="*/ 3077 w 6106"/>
                <a:gd name="T63" fmla="*/ 2001 h 6100"/>
                <a:gd name="T64" fmla="*/ 2007 w 6106"/>
                <a:gd name="T65" fmla="*/ 3071 h 6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106" h="6100">
                  <a:moveTo>
                    <a:pt x="5938" y="2902"/>
                  </a:moveTo>
                  <a:lnTo>
                    <a:pt x="3076" y="2902"/>
                  </a:lnTo>
                  <a:cubicBezTo>
                    <a:pt x="2984" y="2902"/>
                    <a:pt x="2909" y="2977"/>
                    <a:pt x="2909" y="3069"/>
                  </a:cubicBezTo>
                  <a:lnTo>
                    <a:pt x="2909" y="3783"/>
                  </a:lnTo>
                  <a:cubicBezTo>
                    <a:pt x="2536" y="3696"/>
                    <a:pt x="2296" y="3347"/>
                    <a:pt x="2353" y="2959"/>
                  </a:cubicBezTo>
                  <a:cubicBezTo>
                    <a:pt x="2396" y="2666"/>
                    <a:pt x="2620" y="2423"/>
                    <a:pt x="2908" y="2358"/>
                  </a:cubicBezTo>
                  <a:cubicBezTo>
                    <a:pt x="3162" y="2301"/>
                    <a:pt x="3417" y="2375"/>
                    <a:pt x="3595" y="2553"/>
                  </a:cubicBezTo>
                  <a:cubicBezTo>
                    <a:pt x="3626" y="2584"/>
                    <a:pt x="3669" y="2601"/>
                    <a:pt x="3715" y="2601"/>
                  </a:cubicBezTo>
                  <a:cubicBezTo>
                    <a:pt x="3760" y="2601"/>
                    <a:pt x="3804" y="2584"/>
                    <a:pt x="3834" y="2553"/>
                  </a:cubicBezTo>
                  <a:lnTo>
                    <a:pt x="5219" y="1168"/>
                  </a:lnTo>
                  <a:cubicBezTo>
                    <a:pt x="5284" y="1103"/>
                    <a:pt x="5284" y="996"/>
                    <a:pt x="5219" y="931"/>
                  </a:cubicBezTo>
                  <a:cubicBezTo>
                    <a:pt x="4602" y="313"/>
                    <a:pt x="3780" y="0"/>
                    <a:pt x="2905" y="48"/>
                  </a:cubicBezTo>
                  <a:cubicBezTo>
                    <a:pt x="2162" y="89"/>
                    <a:pt x="1464" y="396"/>
                    <a:pt x="942" y="914"/>
                  </a:cubicBezTo>
                  <a:cubicBezTo>
                    <a:pt x="419" y="1431"/>
                    <a:pt x="105" y="2125"/>
                    <a:pt x="56" y="2868"/>
                  </a:cubicBezTo>
                  <a:cubicBezTo>
                    <a:pt x="0" y="3715"/>
                    <a:pt x="289" y="4522"/>
                    <a:pt x="868" y="5140"/>
                  </a:cubicBezTo>
                  <a:cubicBezTo>
                    <a:pt x="1439" y="5750"/>
                    <a:pt x="2244" y="6100"/>
                    <a:pt x="3077" y="6100"/>
                  </a:cubicBezTo>
                  <a:cubicBezTo>
                    <a:pt x="4747" y="6100"/>
                    <a:pt x="6106" y="4741"/>
                    <a:pt x="6106" y="3071"/>
                  </a:cubicBezTo>
                  <a:cubicBezTo>
                    <a:pt x="6106" y="2978"/>
                    <a:pt x="6031" y="2902"/>
                    <a:pt x="5938" y="2902"/>
                  </a:cubicBezTo>
                  <a:close/>
                  <a:moveTo>
                    <a:pt x="3246" y="5757"/>
                  </a:moveTo>
                  <a:lnTo>
                    <a:pt x="3246" y="3239"/>
                  </a:lnTo>
                  <a:lnTo>
                    <a:pt x="5763" y="3239"/>
                  </a:lnTo>
                  <a:cubicBezTo>
                    <a:pt x="5723" y="3888"/>
                    <a:pt x="5443" y="4502"/>
                    <a:pt x="4976" y="4969"/>
                  </a:cubicBezTo>
                  <a:cubicBezTo>
                    <a:pt x="4509" y="5437"/>
                    <a:pt x="3895" y="5716"/>
                    <a:pt x="3246" y="5757"/>
                  </a:cubicBezTo>
                  <a:close/>
                  <a:moveTo>
                    <a:pt x="2007" y="3071"/>
                  </a:moveTo>
                  <a:cubicBezTo>
                    <a:pt x="2007" y="3593"/>
                    <a:pt x="2394" y="4047"/>
                    <a:pt x="2909" y="4128"/>
                  </a:cubicBezTo>
                  <a:lnTo>
                    <a:pt x="2909" y="5757"/>
                  </a:lnTo>
                  <a:cubicBezTo>
                    <a:pt x="2224" y="5714"/>
                    <a:pt x="1588" y="5417"/>
                    <a:pt x="1119" y="4919"/>
                  </a:cubicBezTo>
                  <a:cubicBezTo>
                    <a:pt x="647" y="4419"/>
                    <a:pt x="387" y="3763"/>
                    <a:pt x="387" y="3071"/>
                  </a:cubicBezTo>
                  <a:cubicBezTo>
                    <a:pt x="387" y="1588"/>
                    <a:pt x="1594" y="381"/>
                    <a:pt x="3077" y="381"/>
                  </a:cubicBezTo>
                  <a:cubicBezTo>
                    <a:pt x="3734" y="381"/>
                    <a:pt x="4366" y="620"/>
                    <a:pt x="4857" y="1053"/>
                  </a:cubicBezTo>
                  <a:lnTo>
                    <a:pt x="3705" y="2205"/>
                  </a:lnTo>
                  <a:cubicBezTo>
                    <a:pt x="3523" y="2072"/>
                    <a:pt x="3306" y="2001"/>
                    <a:pt x="3077" y="2001"/>
                  </a:cubicBezTo>
                  <a:cubicBezTo>
                    <a:pt x="2487" y="2001"/>
                    <a:pt x="2007" y="2481"/>
                    <a:pt x="2007" y="307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</p:grpSp>
      <p:sp>
        <p:nvSpPr>
          <p:cNvPr id="12" name="Otsikko 1">
            <a:extLst>
              <a:ext uri="{FF2B5EF4-FFF2-40B4-BE49-F238E27FC236}">
                <a16:creationId xmlns:a16="http://schemas.microsoft.com/office/drawing/2014/main" id="{8AFB5E53-6844-4985-BF69-B19C98578E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859" y="1414800"/>
            <a:ext cx="11647252" cy="2387600"/>
          </a:xfrm>
        </p:spPr>
        <p:txBody>
          <a:bodyPr anchor="t" anchorCtr="0"/>
          <a:lstStyle>
            <a:lvl1pPr algn="l">
              <a:defRPr sz="8000" spc="-250" baseline="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14" name="Alaotsikko 2">
            <a:extLst>
              <a:ext uri="{FF2B5EF4-FFF2-40B4-BE49-F238E27FC236}">
                <a16:creationId xmlns:a16="http://schemas.microsoft.com/office/drawing/2014/main" id="{968BD635-4DF4-4F9F-A386-A725C9631D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7497" y="3893868"/>
            <a:ext cx="9144000" cy="116276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26631238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3EEEF-CC5F-48FC-8633-FE8D74B3BCA8}" type="datetime1">
              <a:rPr lang="fi-FI" smtClean="0"/>
              <a:t>6.5.2024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BDFB-8254-439D-B50E-26FB56F108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41913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 pinkki">
    <p:bg>
      <p:bgPr>
        <a:solidFill>
          <a:srgbClr val="FE70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0375DCB-4B59-4E1F-AA1D-1D511A683B7A}" type="datetime1">
              <a:rPr lang="fi-FI" smtClean="0"/>
              <a:t>6.5.2024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ekstiruutu 4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>
                <a:solidFill>
                  <a:srgbClr val="FFFFFF"/>
                </a:solidFill>
              </a:rPr>
              <a:t>gradia.fi</a:t>
            </a:r>
          </a:p>
        </p:txBody>
      </p:sp>
    </p:spTree>
    <p:extLst>
      <p:ext uri="{BB962C8B-B14F-4D97-AF65-F5344CB8AC3E}">
        <p14:creationId xmlns:p14="http://schemas.microsoft.com/office/powerpoint/2010/main" val="3780114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 sininen">
    <p:bg>
      <p:bgPr>
        <a:solidFill>
          <a:srgbClr val="0C3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A04DDEE-585B-4396-B37C-6E2BC080E4F9}" type="datetime1">
              <a:rPr lang="fi-FI" smtClean="0"/>
              <a:pPr/>
              <a:t>6.5.2024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ekstiruutu 4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>
                <a:solidFill>
                  <a:schemeClr val="bg1"/>
                </a:solidFill>
              </a:rPr>
              <a:t>gradia.fi</a:t>
            </a:r>
          </a:p>
        </p:txBody>
      </p:sp>
    </p:spTree>
    <p:extLst>
      <p:ext uri="{BB962C8B-B14F-4D97-AF65-F5344CB8AC3E}">
        <p14:creationId xmlns:p14="http://schemas.microsoft.com/office/powerpoint/2010/main" val="41738241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pinkki">
    <p:bg>
      <p:bgPr>
        <a:solidFill>
          <a:srgbClr val="FE70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6B4107-0D1E-4D7F-BE60-5565EC1F3077}" type="datetime1">
              <a:rPr lang="fi-FI" smtClean="0"/>
              <a:t>6.5.2024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kstiruutu 12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>
                <a:solidFill>
                  <a:srgbClr val="FFFFFF"/>
                </a:solidFill>
              </a:rPr>
              <a:t>gradia.fi</a:t>
            </a:r>
          </a:p>
        </p:txBody>
      </p:sp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091" y="1388986"/>
            <a:ext cx="10135819" cy="40800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pinkki ENG">
    <p:bg>
      <p:bgPr>
        <a:solidFill>
          <a:srgbClr val="FE70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6B4107-0D1E-4D7F-BE60-5565EC1F3077}" type="datetime1">
              <a:rPr lang="fi-FI" smtClean="0"/>
              <a:t>6.5.2024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kstiruutu 12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>
                <a:solidFill>
                  <a:srgbClr val="FFFFFF"/>
                </a:solidFill>
              </a:rPr>
              <a:t>gradia.fi</a:t>
            </a:r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092" y="1388986"/>
            <a:ext cx="10135817" cy="408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2556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pinkki 2">
    <p:bg>
      <p:bgPr>
        <a:solidFill>
          <a:srgbClr val="FE70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6B4107-0D1E-4D7F-BE60-5565EC1F3077}" type="datetime1">
              <a:rPr lang="fi-FI" smtClean="0"/>
              <a:t>6.5.2024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kstiruutu 12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>
                <a:solidFill>
                  <a:srgbClr val="FFFFFF"/>
                </a:solidFill>
              </a:rPr>
              <a:t>gradia.fi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51020287-BE8A-4A49-B89B-008E9B14B1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6428" y="304801"/>
            <a:ext cx="1415626" cy="1415626"/>
          </a:xfrm>
          <a:prstGeom prst="rect">
            <a:avLst/>
          </a:prstGeom>
        </p:spPr>
      </p:pic>
      <p:pic>
        <p:nvPicPr>
          <p:cNvPr id="15" name="Kuva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091" y="1388986"/>
            <a:ext cx="10135819" cy="40800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pinkki 2 ENG">
    <p:bg>
      <p:bgPr>
        <a:solidFill>
          <a:srgbClr val="FE70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6B4107-0D1E-4D7F-BE60-5565EC1F3077}" type="datetime1">
              <a:rPr lang="fi-FI" smtClean="0"/>
              <a:t>6.5.2024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kstiruutu 12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>
                <a:solidFill>
                  <a:srgbClr val="FFFFFF"/>
                </a:solidFill>
              </a:rPr>
              <a:t>gradia.fi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51020287-BE8A-4A49-B89B-008E9B14B1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6428" y="304801"/>
            <a:ext cx="1415626" cy="1415626"/>
          </a:xfrm>
          <a:prstGeom prst="rect">
            <a:avLst/>
          </a:prstGeom>
        </p:spPr>
      </p:pic>
      <p:pic>
        <p:nvPicPr>
          <p:cNvPr id="24" name="Kuva 2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092" y="1388986"/>
            <a:ext cx="10135817" cy="408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3838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sininen">
    <p:bg>
      <p:bgPr>
        <a:solidFill>
          <a:srgbClr val="0C3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4CEC83-A7F0-4028-96B6-70A78BB9B8B7}" type="datetime1">
              <a:rPr lang="fi-FI" smtClean="0"/>
              <a:pPr/>
              <a:t>6.5.2024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kstiruutu 12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>
                <a:solidFill>
                  <a:schemeClr val="bg1"/>
                </a:solidFill>
              </a:rPr>
              <a:t>gradia.fi</a:t>
            </a:r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091" y="1388986"/>
            <a:ext cx="10135819" cy="40800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sininen ENG">
    <p:bg>
      <p:bgPr>
        <a:solidFill>
          <a:srgbClr val="0C3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4CEC83-A7F0-4028-96B6-70A78BB9B8B7}" type="datetime1">
              <a:rPr lang="fi-FI" smtClean="0"/>
              <a:pPr/>
              <a:t>6.5.2024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kstiruutu 12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>
                <a:solidFill>
                  <a:schemeClr val="bg1"/>
                </a:solidFill>
              </a:rPr>
              <a:t>gradia.fi</a:t>
            </a:r>
          </a:p>
        </p:txBody>
      </p:sp>
      <p:pic>
        <p:nvPicPr>
          <p:cNvPr id="23" name="Kuva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092" y="1388986"/>
            <a:ext cx="10135817" cy="408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4936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sininen 2">
    <p:bg>
      <p:bgPr>
        <a:solidFill>
          <a:srgbClr val="0C3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4CEC83-A7F0-4028-96B6-70A78BB9B8B7}" type="datetime1">
              <a:rPr lang="fi-FI" smtClean="0"/>
              <a:pPr/>
              <a:t>6.5.2024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kstiruutu 12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>
                <a:solidFill>
                  <a:schemeClr val="bg1"/>
                </a:solidFill>
              </a:rPr>
              <a:t>gradia.fi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6FC3D0BE-A971-4F7F-A57D-0C84C9F9B7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6428" y="304801"/>
            <a:ext cx="1415626" cy="1415626"/>
          </a:xfrm>
          <a:prstGeom prst="rect">
            <a:avLst/>
          </a:prstGeom>
        </p:spPr>
      </p:pic>
      <p:pic>
        <p:nvPicPr>
          <p:cNvPr id="24" name="Kuva 2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091" y="1388986"/>
            <a:ext cx="10135819" cy="408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339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sininen 2">
    <p:bg>
      <p:bgPr>
        <a:solidFill>
          <a:srgbClr val="0C3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iruutu 12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>
                <a:solidFill>
                  <a:srgbClr val="FFFFFF"/>
                </a:solidFill>
              </a:rPr>
              <a:t>gradia.fi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A0D556E-56DB-4C24-A815-B982BF902613}"/>
              </a:ext>
            </a:extLst>
          </p:cNvPr>
          <p:cNvGrpSpPr/>
          <p:nvPr userDrawn="1"/>
        </p:nvGrpSpPr>
        <p:grpSpPr>
          <a:xfrm>
            <a:off x="306616" y="5327279"/>
            <a:ext cx="6825704" cy="1258917"/>
            <a:chOff x="270040" y="4930199"/>
            <a:chExt cx="8978630" cy="1655998"/>
          </a:xfrm>
          <a:solidFill>
            <a:srgbClr val="FFFFFF"/>
          </a:solidFill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C4842671-D9D7-427B-96A6-30C37AF9450D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290490" y="4960004"/>
              <a:ext cx="1359134" cy="1607116"/>
            </a:xfrm>
            <a:custGeom>
              <a:avLst/>
              <a:gdLst>
                <a:gd name="T0" fmla="*/ 2064 w 5025"/>
                <a:gd name="T1" fmla="*/ 0 h 5921"/>
                <a:gd name="T2" fmla="*/ 168 w 5025"/>
                <a:gd name="T3" fmla="*/ 0 h 5921"/>
                <a:gd name="T4" fmla="*/ 0 w 5025"/>
                <a:gd name="T5" fmla="*/ 167 h 5921"/>
                <a:gd name="T6" fmla="*/ 0 w 5025"/>
                <a:gd name="T7" fmla="*/ 5753 h 5921"/>
                <a:gd name="T8" fmla="*/ 168 w 5025"/>
                <a:gd name="T9" fmla="*/ 5921 h 5921"/>
                <a:gd name="T10" fmla="*/ 2064 w 5025"/>
                <a:gd name="T11" fmla="*/ 5921 h 5921"/>
                <a:gd name="T12" fmla="*/ 5025 w 5025"/>
                <a:gd name="T13" fmla="*/ 2960 h 5921"/>
                <a:gd name="T14" fmla="*/ 2064 w 5025"/>
                <a:gd name="T15" fmla="*/ 0 h 5921"/>
                <a:gd name="T16" fmla="*/ 2232 w 5025"/>
                <a:gd name="T17" fmla="*/ 3654 h 5921"/>
                <a:gd name="T18" fmla="*/ 2232 w 5025"/>
                <a:gd name="T19" fmla="*/ 2266 h 5921"/>
                <a:gd name="T20" fmla="*/ 2779 w 5025"/>
                <a:gd name="T21" fmla="*/ 2960 h 5921"/>
                <a:gd name="T22" fmla="*/ 2232 w 5025"/>
                <a:gd name="T23" fmla="*/ 3654 h 5921"/>
                <a:gd name="T24" fmla="*/ 2232 w 5025"/>
                <a:gd name="T25" fmla="*/ 5580 h 5921"/>
                <a:gd name="T26" fmla="*/ 2232 w 5025"/>
                <a:gd name="T27" fmla="*/ 3998 h 5921"/>
                <a:gd name="T28" fmla="*/ 3115 w 5025"/>
                <a:gd name="T29" fmla="*/ 2960 h 5921"/>
                <a:gd name="T30" fmla="*/ 2232 w 5025"/>
                <a:gd name="T31" fmla="*/ 1923 h 5921"/>
                <a:gd name="T32" fmla="*/ 2232 w 5025"/>
                <a:gd name="T33" fmla="*/ 341 h 5921"/>
                <a:gd name="T34" fmla="*/ 3976 w 5025"/>
                <a:gd name="T35" fmla="*/ 1159 h 5921"/>
                <a:gd name="T36" fmla="*/ 4689 w 5025"/>
                <a:gd name="T37" fmla="*/ 2960 h 5921"/>
                <a:gd name="T38" fmla="*/ 3976 w 5025"/>
                <a:gd name="T39" fmla="*/ 4762 h 5921"/>
                <a:gd name="T40" fmla="*/ 2232 w 5025"/>
                <a:gd name="T41" fmla="*/ 5580 h 5921"/>
                <a:gd name="T42" fmla="*/ 1896 w 5025"/>
                <a:gd name="T43" fmla="*/ 5586 h 5921"/>
                <a:gd name="T44" fmla="*/ 336 w 5025"/>
                <a:gd name="T45" fmla="*/ 5586 h 5921"/>
                <a:gd name="T46" fmla="*/ 336 w 5025"/>
                <a:gd name="T47" fmla="*/ 335 h 5921"/>
                <a:gd name="T48" fmla="*/ 1896 w 5025"/>
                <a:gd name="T49" fmla="*/ 335 h 5921"/>
                <a:gd name="T50" fmla="*/ 1896 w 5025"/>
                <a:gd name="T51" fmla="*/ 5586 h 5921"/>
                <a:gd name="T52" fmla="*/ 1896 w 5025"/>
                <a:gd name="T53" fmla="*/ 335 h 5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025" h="5921">
                  <a:moveTo>
                    <a:pt x="2064" y="0"/>
                  </a:moveTo>
                  <a:lnTo>
                    <a:pt x="168" y="0"/>
                  </a:lnTo>
                  <a:cubicBezTo>
                    <a:pt x="75" y="0"/>
                    <a:pt x="0" y="75"/>
                    <a:pt x="0" y="167"/>
                  </a:cubicBezTo>
                  <a:lnTo>
                    <a:pt x="0" y="5753"/>
                  </a:lnTo>
                  <a:cubicBezTo>
                    <a:pt x="0" y="5846"/>
                    <a:pt x="75" y="5921"/>
                    <a:pt x="168" y="5921"/>
                  </a:cubicBezTo>
                  <a:lnTo>
                    <a:pt x="2064" y="5921"/>
                  </a:lnTo>
                  <a:cubicBezTo>
                    <a:pt x="3697" y="5921"/>
                    <a:pt x="5025" y="4593"/>
                    <a:pt x="5025" y="2960"/>
                  </a:cubicBezTo>
                  <a:cubicBezTo>
                    <a:pt x="5025" y="1328"/>
                    <a:pt x="3697" y="0"/>
                    <a:pt x="2064" y="0"/>
                  </a:cubicBezTo>
                  <a:close/>
                  <a:moveTo>
                    <a:pt x="2232" y="3654"/>
                  </a:moveTo>
                  <a:lnTo>
                    <a:pt x="2232" y="2266"/>
                  </a:lnTo>
                  <a:cubicBezTo>
                    <a:pt x="2554" y="2344"/>
                    <a:pt x="2779" y="2628"/>
                    <a:pt x="2779" y="2960"/>
                  </a:cubicBezTo>
                  <a:cubicBezTo>
                    <a:pt x="2779" y="3293"/>
                    <a:pt x="2554" y="3577"/>
                    <a:pt x="2232" y="3654"/>
                  </a:cubicBezTo>
                  <a:close/>
                  <a:moveTo>
                    <a:pt x="2232" y="5580"/>
                  </a:moveTo>
                  <a:lnTo>
                    <a:pt x="2232" y="3998"/>
                  </a:lnTo>
                  <a:cubicBezTo>
                    <a:pt x="2736" y="3916"/>
                    <a:pt x="3115" y="3472"/>
                    <a:pt x="3115" y="2960"/>
                  </a:cubicBezTo>
                  <a:cubicBezTo>
                    <a:pt x="3115" y="2449"/>
                    <a:pt x="2736" y="2004"/>
                    <a:pt x="2232" y="1923"/>
                  </a:cubicBezTo>
                  <a:lnTo>
                    <a:pt x="2232" y="341"/>
                  </a:lnTo>
                  <a:cubicBezTo>
                    <a:pt x="2899" y="383"/>
                    <a:pt x="3518" y="673"/>
                    <a:pt x="3976" y="1159"/>
                  </a:cubicBezTo>
                  <a:cubicBezTo>
                    <a:pt x="4436" y="1647"/>
                    <a:pt x="4689" y="2287"/>
                    <a:pt x="4689" y="2960"/>
                  </a:cubicBezTo>
                  <a:cubicBezTo>
                    <a:pt x="4689" y="3634"/>
                    <a:pt x="4436" y="4274"/>
                    <a:pt x="3976" y="4762"/>
                  </a:cubicBezTo>
                  <a:cubicBezTo>
                    <a:pt x="3518" y="5248"/>
                    <a:pt x="2899" y="5538"/>
                    <a:pt x="2232" y="5580"/>
                  </a:cubicBezTo>
                  <a:close/>
                  <a:moveTo>
                    <a:pt x="1896" y="5586"/>
                  </a:moveTo>
                  <a:lnTo>
                    <a:pt x="336" y="5586"/>
                  </a:lnTo>
                  <a:lnTo>
                    <a:pt x="336" y="335"/>
                  </a:lnTo>
                  <a:lnTo>
                    <a:pt x="1896" y="335"/>
                  </a:lnTo>
                  <a:lnTo>
                    <a:pt x="1896" y="5586"/>
                  </a:lnTo>
                  <a:close/>
                  <a:moveTo>
                    <a:pt x="1896" y="335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4106B2BA-6385-484C-B51F-07EF7574C6DE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6811767" y="4960004"/>
              <a:ext cx="603265" cy="1607116"/>
            </a:xfrm>
            <a:custGeom>
              <a:avLst/>
              <a:gdLst>
                <a:gd name="T0" fmla="*/ 2065 w 2232"/>
                <a:gd name="T1" fmla="*/ 0 h 5921"/>
                <a:gd name="T2" fmla="*/ 168 w 2232"/>
                <a:gd name="T3" fmla="*/ 0 h 5921"/>
                <a:gd name="T4" fmla="*/ 0 w 2232"/>
                <a:gd name="T5" fmla="*/ 167 h 5921"/>
                <a:gd name="T6" fmla="*/ 0 w 2232"/>
                <a:gd name="T7" fmla="*/ 5753 h 5921"/>
                <a:gd name="T8" fmla="*/ 168 w 2232"/>
                <a:gd name="T9" fmla="*/ 5921 h 5921"/>
                <a:gd name="T10" fmla="*/ 2065 w 2232"/>
                <a:gd name="T11" fmla="*/ 5921 h 5921"/>
                <a:gd name="T12" fmla="*/ 2232 w 2232"/>
                <a:gd name="T13" fmla="*/ 5753 h 5921"/>
                <a:gd name="T14" fmla="*/ 2232 w 2232"/>
                <a:gd name="T15" fmla="*/ 167 h 5921"/>
                <a:gd name="T16" fmla="*/ 2065 w 2232"/>
                <a:gd name="T17" fmla="*/ 0 h 5921"/>
                <a:gd name="T18" fmla="*/ 1897 w 2232"/>
                <a:gd name="T19" fmla="*/ 5586 h 5921"/>
                <a:gd name="T20" fmla="*/ 336 w 2232"/>
                <a:gd name="T21" fmla="*/ 5586 h 5921"/>
                <a:gd name="T22" fmla="*/ 336 w 2232"/>
                <a:gd name="T23" fmla="*/ 335 h 5921"/>
                <a:gd name="T24" fmla="*/ 1897 w 2232"/>
                <a:gd name="T25" fmla="*/ 335 h 5921"/>
                <a:gd name="T26" fmla="*/ 1897 w 2232"/>
                <a:gd name="T27" fmla="*/ 5586 h 5921"/>
                <a:gd name="T28" fmla="*/ 1897 w 2232"/>
                <a:gd name="T29" fmla="*/ 335 h 5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32" h="5921">
                  <a:moveTo>
                    <a:pt x="2065" y="0"/>
                  </a:moveTo>
                  <a:lnTo>
                    <a:pt x="168" y="0"/>
                  </a:lnTo>
                  <a:cubicBezTo>
                    <a:pt x="76" y="0"/>
                    <a:pt x="0" y="75"/>
                    <a:pt x="0" y="167"/>
                  </a:cubicBezTo>
                  <a:lnTo>
                    <a:pt x="0" y="5753"/>
                  </a:lnTo>
                  <a:cubicBezTo>
                    <a:pt x="0" y="5846"/>
                    <a:pt x="76" y="5921"/>
                    <a:pt x="168" y="5921"/>
                  </a:cubicBezTo>
                  <a:lnTo>
                    <a:pt x="2065" y="5921"/>
                  </a:lnTo>
                  <a:cubicBezTo>
                    <a:pt x="2157" y="5921"/>
                    <a:pt x="2232" y="5846"/>
                    <a:pt x="2232" y="5753"/>
                  </a:cubicBezTo>
                  <a:lnTo>
                    <a:pt x="2232" y="167"/>
                  </a:lnTo>
                  <a:cubicBezTo>
                    <a:pt x="2232" y="75"/>
                    <a:pt x="2157" y="0"/>
                    <a:pt x="2065" y="0"/>
                  </a:cubicBezTo>
                  <a:close/>
                  <a:moveTo>
                    <a:pt x="1897" y="5586"/>
                  </a:moveTo>
                  <a:lnTo>
                    <a:pt x="336" y="5586"/>
                  </a:lnTo>
                  <a:lnTo>
                    <a:pt x="336" y="335"/>
                  </a:lnTo>
                  <a:lnTo>
                    <a:pt x="1897" y="335"/>
                  </a:lnTo>
                  <a:lnTo>
                    <a:pt x="1897" y="5586"/>
                  </a:lnTo>
                  <a:close/>
                  <a:moveTo>
                    <a:pt x="1897" y="335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7E5AB8FD-1D5D-4CDB-B579-C1DA74B6D85B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2053605" y="4960004"/>
              <a:ext cx="1293562" cy="1607116"/>
            </a:xfrm>
            <a:custGeom>
              <a:avLst/>
              <a:gdLst>
                <a:gd name="T0" fmla="*/ 4737 w 4781"/>
                <a:gd name="T1" fmla="*/ 2509 h 5921"/>
                <a:gd name="T2" fmla="*/ 2155 w 4781"/>
                <a:gd name="T3" fmla="*/ 0 h 5921"/>
                <a:gd name="T4" fmla="*/ 168 w 4781"/>
                <a:gd name="T5" fmla="*/ 0 h 5921"/>
                <a:gd name="T6" fmla="*/ 0 w 4781"/>
                <a:gd name="T7" fmla="*/ 168 h 5921"/>
                <a:gd name="T8" fmla="*/ 0 w 4781"/>
                <a:gd name="T9" fmla="*/ 5753 h 5921"/>
                <a:gd name="T10" fmla="*/ 168 w 4781"/>
                <a:gd name="T11" fmla="*/ 5921 h 5921"/>
                <a:gd name="T12" fmla="*/ 4563 w 4781"/>
                <a:gd name="T13" fmla="*/ 5921 h 5921"/>
                <a:gd name="T14" fmla="*/ 4695 w 4781"/>
                <a:gd name="T15" fmla="*/ 5651 h 5921"/>
                <a:gd name="T16" fmla="*/ 3789 w 4781"/>
                <a:gd name="T17" fmla="*/ 4485 h 5921"/>
                <a:gd name="T18" fmla="*/ 4737 w 4781"/>
                <a:gd name="T19" fmla="*/ 2509 h 5921"/>
                <a:gd name="T20" fmla="*/ 336 w 4781"/>
                <a:gd name="T21" fmla="*/ 4683 h 5921"/>
                <a:gd name="T22" fmla="*/ 336 w 4781"/>
                <a:gd name="T23" fmla="*/ 594 h 5921"/>
                <a:gd name="T24" fmla="*/ 3300 w 4781"/>
                <a:gd name="T25" fmla="*/ 4404 h 5921"/>
                <a:gd name="T26" fmla="*/ 2155 w 4781"/>
                <a:gd name="T27" fmla="*/ 4683 h 5921"/>
                <a:gd name="T28" fmla="*/ 336 w 4781"/>
                <a:gd name="T29" fmla="*/ 4683 h 5921"/>
                <a:gd name="T30" fmla="*/ 3583 w 4781"/>
                <a:gd name="T31" fmla="*/ 4221 h 5921"/>
                <a:gd name="T32" fmla="*/ 560 w 4781"/>
                <a:gd name="T33" fmla="*/ 335 h 5921"/>
                <a:gd name="T34" fmla="*/ 2155 w 4781"/>
                <a:gd name="T35" fmla="*/ 335 h 5921"/>
                <a:gd name="T36" fmla="*/ 4401 w 4781"/>
                <a:gd name="T37" fmla="*/ 2509 h 5921"/>
                <a:gd name="T38" fmla="*/ 3583 w 4781"/>
                <a:gd name="T39" fmla="*/ 4221 h 5921"/>
                <a:gd name="T40" fmla="*/ 4219 w 4781"/>
                <a:gd name="T41" fmla="*/ 5586 h 5921"/>
                <a:gd name="T42" fmla="*/ 336 w 4781"/>
                <a:gd name="T43" fmla="*/ 5586 h 5921"/>
                <a:gd name="T44" fmla="*/ 336 w 4781"/>
                <a:gd name="T45" fmla="*/ 5019 h 5921"/>
                <a:gd name="T46" fmla="*/ 2155 w 4781"/>
                <a:gd name="T47" fmla="*/ 5019 h 5921"/>
                <a:gd name="T48" fmla="*/ 3509 w 4781"/>
                <a:gd name="T49" fmla="*/ 4673 h 5921"/>
                <a:gd name="T50" fmla="*/ 4219 w 4781"/>
                <a:gd name="T51" fmla="*/ 5586 h 5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81" h="5921">
                  <a:moveTo>
                    <a:pt x="4737" y="2509"/>
                  </a:moveTo>
                  <a:cubicBezTo>
                    <a:pt x="4737" y="1078"/>
                    <a:pt x="3627" y="0"/>
                    <a:pt x="2155" y="0"/>
                  </a:cubicBezTo>
                  <a:lnTo>
                    <a:pt x="168" y="0"/>
                  </a:lnTo>
                  <a:cubicBezTo>
                    <a:pt x="75" y="0"/>
                    <a:pt x="0" y="75"/>
                    <a:pt x="0" y="168"/>
                  </a:cubicBezTo>
                  <a:lnTo>
                    <a:pt x="0" y="5753"/>
                  </a:lnTo>
                  <a:cubicBezTo>
                    <a:pt x="0" y="5846"/>
                    <a:pt x="75" y="5921"/>
                    <a:pt x="168" y="5921"/>
                  </a:cubicBezTo>
                  <a:lnTo>
                    <a:pt x="4563" y="5921"/>
                  </a:lnTo>
                  <a:cubicBezTo>
                    <a:pt x="4703" y="5921"/>
                    <a:pt x="4781" y="5761"/>
                    <a:pt x="4695" y="5651"/>
                  </a:cubicBezTo>
                  <a:lnTo>
                    <a:pt x="3789" y="4485"/>
                  </a:lnTo>
                  <a:cubicBezTo>
                    <a:pt x="4392" y="4020"/>
                    <a:pt x="4737" y="3300"/>
                    <a:pt x="4737" y="2509"/>
                  </a:cubicBezTo>
                  <a:close/>
                  <a:moveTo>
                    <a:pt x="336" y="4683"/>
                  </a:moveTo>
                  <a:lnTo>
                    <a:pt x="336" y="594"/>
                  </a:lnTo>
                  <a:lnTo>
                    <a:pt x="3300" y="4404"/>
                  </a:lnTo>
                  <a:cubicBezTo>
                    <a:pt x="2961" y="4589"/>
                    <a:pt x="2576" y="4683"/>
                    <a:pt x="2155" y="4683"/>
                  </a:cubicBezTo>
                  <a:lnTo>
                    <a:pt x="336" y="4683"/>
                  </a:lnTo>
                  <a:close/>
                  <a:moveTo>
                    <a:pt x="3583" y="4221"/>
                  </a:moveTo>
                  <a:lnTo>
                    <a:pt x="560" y="335"/>
                  </a:lnTo>
                  <a:lnTo>
                    <a:pt x="2155" y="335"/>
                  </a:lnTo>
                  <a:cubicBezTo>
                    <a:pt x="3457" y="335"/>
                    <a:pt x="4401" y="1250"/>
                    <a:pt x="4401" y="2509"/>
                  </a:cubicBezTo>
                  <a:cubicBezTo>
                    <a:pt x="4401" y="3196"/>
                    <a:pt x="4103" y="3819"/>
                    <a:pt x="3583" y="4221"/>
                  </a:cubicBezTo>
                  <a:close/>
                  <a:moveTo>
                    <a:pt x="4219" y="5586"/>
                  </a:moveTo>
                  <a:lnTo>
                    <a:pt x="336" y="5586"/>
                  </a:lnTo>
                  <a:lnTo>
                    <a:pt x="336" y="5019"/>
                  </a:lnTo>
                  <a:lnTo>
                    <a:pt x="2155" y="5019"/>
                  </a:lnTo>
                  <a:cubicBezTo>
                    <a:pt x="2646" y="5019"/>
                    <a:pt x="3114" y="4899"/>
                    <a:pt x="3509" y="4673"/>
                  </a:cubicBezTo>
                  <a:lnTo>
                    <a:pt x="4219" y="55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E369415D-670D-4ACE-B48D-8D53379F302E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7530677" y="4960004"/>
              <a:ext cx="1717993" cy="1607116"/>
            </a:xfrm>
            <a:custGeom>
              <a:avLst/>
              <a:gdLst>
                <a:gd name="T0" fmla="*/ 6334 w 6352"/>
                <a:gd name="T1" fmla="*/ 5698 h 5921"/>
                <a:gd name="T2" fmla="*/ 4347 w 6352"/>
                <a:gd name="T3" fmla="*/ 111 h 5921"/>
                <a:gd name="T4" fmla="*/ 4189 w 6352"/>
                <a:gd name="T5" fmla="*/ 0 h 5921"/>
                <a:gd name="T6" fmla="*/ 2183 w 6352"/>
                <a:gd name="T7" fmla="*/ 0 h 5921"/>
                <a:gd name="T8" fmla="*/ 2025 w 6352"/>
                <a:gd name="T9" fmla="*/ 111 h 5921"/>
                <a:gd name="T10" fmla="*/ 38 w 6352"/>
                <a:gd name="T11" fmla="*/ 5698 h 5921"/>
                <a:gd name="T12" fmla="*/ 196 w 6352"/>
                <a:gd name="T13" fmla="*/ 5921 h 5921"/>
                <a:gd name="T14" fmla="*/ 2202 w 6352"/>
                <a:gd name="T15" fmla="*/ 5921 h 5921"/>
                <a:gd name="T16" fmla="*/ 2360 w 6352"/>
                <a:gd name="T17" fmla="*/ 5810 h 5921"/>
                <a:gd name="T18" fmla="*/ 3186 w 6352"/>
                <a:gd name="T19" fmla="*/ 3488 h 5921"/>
                <a:gd name="T20" fmla="*/ 4011 w 6352"/>
                <a:gd name="T21" fmla="*/ 5810 h 5921"/>
                <a:gd name="T22" fmla="*/ 4169 w 6352"/>
                <a:gd name="T23" fmla="*/ 5921 h 5921"/>
                <a:gd name="T24" fmla="*/ 6176 w 6352"/>
                <a:gd name="T25" fmla="*/ 5921 h 5921"/>
                <a:gd name="T26" fmla="*/ 6313 w 6352"/>
                <a:gd name="T27" fmla="*/ 5851 h 5921"/>
                <a:gd name="T28" fmla="*/ 6334 w 6352"/>
                <a:gd name="T29" fmla="*/ 5698 h 5921"/>
                <a:gd name="T30" fmla="*/ 434 w 6352"/>
                <a:gd name="T31" fmla="*/ 5586 h 5921"/>
                <a:gd name="T32" fmla="*/ 2183 w 6352"/>
                <a:gd name="T33" fmla="*/ 668 h 5921"/>
                <a:gd name="T34" fmla="*/ 3008 w 6352"/>
                <a:gd name="T35" fmla="*/ 2987 h 5921"/>
                <a:gd name="T36" fmla="*/ 2084 w 6352"/>
                <a:gd name="T37" fmla="*/ 5586 h 5921"/>
                <a:gd name="T38" fmla="*/ 434 w 6352"/>
                <a:gd name="T39" fmla="*/ 5586 h 5921"/>
                <a:gd name="T40" fmla="*/ 5937 w 6352"/>
                <a:gd name="T41" fmla="*/ 5586 h 5921"/>
                <a:gd name="T42" fmla="*/ 4288 w 6352"/>
                <a:gd name="T43" fmla="*/ 5586 h 5921"/>
                <a:gd name="T44" fmla="*/ 3364 w 6352"/>
                <a:gd name="T45" fmla="*/ 2987 h 5921"/>
                <a:gd name="T46" fmla="*/ 4189 w 6352"/>
                <a:gd name="T47" fmla="*/ 668 h 5921"/>
                <a:gd name="T48" fmla="*/ 5937 w 6352"/>
                <a:gd name="T49" fmla="*/ 5586 h 5921"/>
                <a:gd name="T50" fmla="*/ 3951 w 6352"/>
                <a:gd name="T51" fmla="*/ 335 h 5921"/>
                <a:gd name="T52" fmla="*/ 3186 w 6352"/>
                <a:gd name="T53" fmla="*/ 2486 h 5921"/>
                <a:gd name="T54" fmla="*/ 2421 w 6352"/>
                <a:gd name="T55" fmla="*/ 335 h 5921"/>
                <a:gd name="T56" fmla="*/ 3951 w 6352"/>
                <a:gd name="T57" fmla="*/ 335 h 5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352" h="5921">
                  <a:moveTo>
                    <a:pt x="6334" y="5698"/>
                  </a:moveTo>
                  <a:lnTo>
                    <a:pt x="4347" y="111"/>
                  </a:lnTo>
                  <a:cubicBezTo>
                    <a:pt x="4323" y="44"/>
                    <a:pt x="4260" y="0"/>
                    <a:pt x="4189" y="0"/>
                  </a:cubicBezTo>
                  <a:lnTo>
                    <a:pt x="2183" y="0"/>
                  </a:lnTo>
                  <a:cubicBezTo>
                    <a:pt x="2112" y="0"/>
                    <a:pt x="2049" y="44"/>
                    <a:pt x="2025" y="111"/>
                  </a:cubicBezTo>
                  <a:lnTo>
                    <a:pt x="38" y="5698"/>
                  </a:lnTo>
                  <a:cubicBezTo>
                    <a:pt x="0" y="5807"/>
                    <a:pt x="80" y="5921"/>
                    <a:pt x="196" y="5921"/>
                  </a:cubicBezTo>
                  <a:lnTo>
                    <a:pt x="2202" y="5921"/>
                  </a:lnTo>
                  <a:cubicBezTo>
                    <a:pt x="2273" y="5921"/>
                    <a:pt x="2337" y="5877"/>
                    <a:pt x="2360" y="5810"/>
                  </a:cubicBezTo>
                  <a:lnTo>
                    <a:pt x="3186" y="3488"/>
                  </a:lnTo>
                  <a:lnTo>
                    <a:pt x="4011" y="5810"/>
                  </a:lnTo>
                  <a:cubicBezTo>
                    <a:pt x="4035" y="5877"/>
                    <a:pt x="4098" y="5921"/>
                    <a:pt x="4169" y="5921"/>
                  </a:cubicBezTo>
                  <a:lnTo>
                    <a:pt x="6176" y="5921"/>
                  </a:lnTo>
                  <a:cubicBezTo>
                    <a:pt x="6230" y="5921"/>
                    <a:pt x="6281" y="5895"/>
                    <a:pt x="6313" y="5851"/>
                  </a:cubicBezTo>
                  <a:cubicBezTo>
                    <a:pt x="6344" y="5806"/>
                    <a:pt x="6352" y="5749"/>
                    <a:pt x="6334" y="5698"/>
                  </a:cubicBezTo>
                  <a:close/>
                  <a:moveTo>
                    <a:pt x="434" y="5586"/>
                  </a:moveTo>
                  <a:lnTo>
                    <a:pt x="2183" y="668"/>
                  </a:lnTo>
                  <a:lnTo>
                    <a:pt x="3008" y="2987"/>
                  </a:lnTo>
                  <a:lnTo>
                    <a:pt x="2084" y="5586"/>
                  </a:lnTo>
                  <a:lnTo>
                    <a:pt x="434" y="5586"/>
                  </a:lnTo>
                  <a:close/>
                  <a:moveTo>
                    <a:pt x="5937" y="5586"/>
                  </a:moveTo>
                  <a:lnTo>
                    <a:pt x="4288" y="5586"/>
                  </a:lnTo>
                  <a:lnTo>
                    <a:pt x="3364" y="2987"/>
                  </a:lnTo>
                  <a:lnTo>
                    <a:pt x="4189" y="668"/>
                  </a:lnTo>
                  <a:lnTo>
                    <a:pt x="5937" y="5586"/>
                  </a:lnTo>
                  <a:close/>
                  <a:moveTo>
                    <a:pt x="3951" y="335"/>
                  </a:moveTo>
                  <a:lnTo>
                    <a:pt x="3186" y="2486"/>
                  </a:lnTo>
                  <a:lnTo>
                    <a:pt x="2421" y="335"/>
                  </a:lnTo>
                  <a:lnTo>
                    <a:pt x="3951" y="33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FEE3BE71-A984-4D4E-910E-89086FDCA70D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3450890" y="4960004"/>
              <a:ext cx="1717993" cy="1607116"/>
            </a:xfrm>
            <a:custGeom>
              <a:avLst/>
              <a:gdLst>
                <a:gd name="T0" fmla="*/ 4347 w 6352"/>
                <a:gd name="T1" fmla="*/ 111 h 5921"/>
                <a:gd name="T2" fmla="*/ 4189 w 6352"/>
                <a:gd name="T3" fmla="*/ 0 h 5921"/>
                <a:gd name="T4" fmla="*/ 2184 w 6352"/>
                <a:gd name="T5" fmla="*/ 0 h 5921"/>
                <a:gd name="T6" fmla="*/ 2026 w 6352"/>
                <a:gd name="T7" fmla="*/ 111 h 5921"/>
                <a:gd name="T8" fmla="*/ 39 w 6352"/>
                <a:gd name="T9" fmla="*/ 5698 h 5921"/>
                <a:gd name="T10" fmla="*/ 197 w 6352"/>
                <a:gd name="T11" fmla="*/ 5921 h 5921"/>
                <a:gd name="T12" fmla="*/ 2203 w 6352"/>
                <a:gd name="T13" fmla="*/ 5921 h 5921"/>
                <a:gd name="T14" fmla="*/ 2361 w 6352"/>
                <a:gd name="T15" fmla="*/ 5810 h 5921"/>
                <a:gd name="T16" fmla="*/ 3187 w 6352"/>
                <a:gd name="T17" fmla="*/ 3488 h 5921"/>
                <a:gd name="T18" fmla="*/ 4012 w 6352"/>
                <a:gd name="T19" fmla="*/ 5810 h 5921"/>
                <a:gd name="T20" fmla="*/ 4170 w 6352"/>
                <a:gd name="T21" fmla="*/ 5921 h 5921"/>
                <a:gd name="T22" fmla="*/ 6177 w 6352"/>
                <a:gd name="T23" fmla="*/ 5921 h 5921"/>
                <a:gd name="T24" fmla="*/ 6313 w 6352"/>
                <a:gd name="T25" fmla="*/ 5851 h 5921"/>
                <a:gd name="T26" fmla="*/ 6334 w 6352"/>
                <a:gd name="T27" fmla="*/ 5698 h 5921"/>
                <a:gd name="T28" fmla="*/ 4347 w 6352"/>
                <a:gd name="T29" fmla="*/ 111 h 5921"/>
                <a:gd name="T30" fmla="*/ 3008 w 6352"/>
                <a:gd name="T31" fmla="*/ 2987 h 5921"/>
                <a:gd name="T32" fmla="*/ 2084 w 6352"/>
                <a:gd name="T33" fmla="*/ 5586 h 5921"/>
                <a:gd name="T34" fmla="*/ 435 w 6352"/>
                <a:gd name="T35" fmla="*/ 5586 h 5921"/>
                <a:gd name="T36" fmla="*/ 2184 w 6352"/>
                <a:gd name="T37" fmla="*/ 668 h 5921"/>
                <a:gd name="T38" fmla="*/ 3008 w 6352"/>
                <a:gd name="T39" fmla="*/ 2987 h 5921"/>
                <a:gd name="T40" fmla="*/ 4289 w 6352"/>
                <a:gd name="T41" fmla="*/ 5586 h 5921"/>
                <a:gd name="T42" fmla="*/ 3365 w 6352"/>
                <a:gd name="T43" fmla="*/ 2987 h 5921"/>
                <a:gd name="T44" fmla="*/ 4189 w 6352"/>
                <a:gd name="T45" fmla="*/ 668 h 5921"/>
                <a:gd name="T46" fmla="*/ 5938 w 6352"/>
                <a:gd name="T47" fmla="*/ 5586 h 5921"/>
                <a:gd name="T48" fmla="*/ 4289 w 6352"/>
                <a:gd name="T49" fmla="*/ 5586 h 5921"/>
                <a:gd name="T50" fmla="*/ 3951 w 6352"/>
                <a:gd name="T51" fmla="*/ 335 h 5921"/>
                <a:gd name="T52" fmla="*/ 3187 w 6352"/>
                <a:gd name="T53" fmla="*/ 2486 h 5921"/>
                <a:gd name="T54" fmla="*/ 2422 w 6352"/>
                <a:gd name="T55" fmla="*/ 335 h 5921"/>
                <a:gd name="T56" fmla="*/ 3951 w 6352"/>
                <a:gd name="T57" fmla="*/ 335 h 5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352" h="5921">
                  <a:moveTo>
                    <a:pt x="4347" y="111"/>
                  </a:moveTo>
                  <a:cubicBezTo>
                    <a:pt x="4324" y="44"/>
                    <a:pt x="4260" y="0"/>
                    <a:pt x="4189" y="0"/>
                  </a:cubicBezTo>
                  <a:lnTo>
                    <a:pt x="2184" y="0"/>
                  </a:lnTo>
                  <a:cubicBezTo>
                    <a:pt x="2113" y="0"/>
                    <a:pt x="2049" y="44"/>
                    <a:pt x="2026" y="111"/>
                  </a:cubicBezTo>
                  <a:lnTo>
                    <a:pt x="39" y="5698"/>
                  </a:lnTo>
                  <a:cubicBezTo>
                    <a:pt x="0" y="5807"/>
                    <a:pt x="81" y="5921"/>
                    <a:pt x="197" y="5921"/>
                  </a:cubicBezTo>
                  <a:lnTo>
                    <a:pt x="2203" y="5921"/>
                  </a:lnTo>
                  <a:cubicBezTo>
                    <a:pt x="2274" y="5921"/>
                    <a:pt x="2337" y="5877"/>
                    <a:pt x="2361" y="5810"/>
                  </a:cubicBezTo>
                  <a:lnTo>
                    <a:pt x="3187" y="3488"/>
                  </a:lnTo>
                  <a:lnTo>
                    <a:pt x="4012" y="5810"/>
                  </a:lnTo>
                  <a:cubicBezTo>
                    <a:pt x="4036" y="5877"/>
                    <a:pt x="4099" y="5921"/>
                    <a:pt x="4170" y="5921"/>
                  </a:cubicBezTo>
                  <a:lnTo>
                    <a:pt x="6177" y="5921"/>
                  </a:lnTo>
                  <a:cubicBezTo>
                    <a:pt x="6231" y="5921"/>
                    <a:pt x="6282" y="5895"/>
                    <a:pt x="6313" y="5851"/>
                  </a:cubicBezTo>
                  <a:cubicBezTo>
                    <a:pt x="6345" y="5806"/>
                    <a:pt x="6352" y="5749"/>
                    <a:pt x="6334" y="5698"/>
                  </a:cubicBezTo>
                  <a:lnTo>
                    <a:pt x="4347" y="111"/>
                  </a:lnTo>
                  <a:close/>
                  <a:moveTo>
                    <a:pt x="3008" y="2987"/>
                  </a:moveTo>
                  <a:lnTo>
                    <a:pt x="2084" y="5586"/>
                  </a:lnTo>
                  <a:lnTo>
                    <a:pt x="435" y="5586"/>
                  </a:lnTo>
                  <a:lnTo>
                    <a:pt x="2184" y="668"/>
                  </a:lnTo>
                  <a:lnTo>
                    <a:pt x="3008" y="2987"/>
                  </a:lnTo>
                  <a:close/>
                  <a:moveTo>
                    <a:pt x="4289" y="5586"/>
                  </a:moveTo>
                  <a:lnTo>
                    <a:pt x="3365" y="2987"/>
                  </a:lnTo>
                  <a:lnTo>
                    <a:pt x="4189" y="668"/>
                  </a:lnTo>
                  <a:lnTo>
                    <a:pt x="5938" y="5586"/>
                  </a:lnTo>
                  <a:lnTo>
                    <a:pt x="4289" y="5586"/>
                  </a:lnTo>
                  <a:close/>
                  <a:moveTo>
                    <a:pt x="3951" y="335"/>
                  </a:moveTo>
                  <a:lnTo>
                    <a:pt x="3187" y="2486"/>
                  </a:lnTo>
                  <a:lnTo>
                    <a:pt x="2422" y="335"/>
                  </a:lnTo>
                  <a:lnTo>
                    <a:pt x="3951" y="33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AB80BBAF-D4AA-4441-B1BC-7DDA1D61F0CF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270040" y="4930199"/>
              <a:ext cx="1651229" cy="1655998"/>
            </a:xfrm>
            <a:custGeom>
              <a:avLst/>
              <a:gdLst>
                <a:gd name="T0" fmla="*/ 5938 w 6106"/>
                <a:gd name="T1" fmla="*/ 2902 h 6100"/>
                <a:gd name="T2" fmla="*/ 3076 w 6106"/>
                <a:gd name="T3" fmla="*/ 2902 h 6100"/>
                <a:gd name="T4" fmla="*/ 2909 w 6106"/>
                <a:gd name="T5" fmla="*/ 3069 h 6100"/>
                <a:gd name="T6" fmla="*/ 2909 w 6106"/>
                <a:gd name="T7" fmla="*/ 3783 h 6100"/>
                <a:gd name="T8" fmla="*/ 2353 w 6106"/>
                <a:gd name="T9" fmla="*/ 2959 h 6100"/>
                <a:gd name="T10" fmla="*/ 2908 w 6106"/>
                <a:gd name="T11" fmla="*/ 2358 h 6100"/>
                <a:gd name="T12" fmla="*/ 3595 w 6106"/>
                <a:gd name="T13" fmla="*/ 2553 h 6100"/>
                <a:gd name="T14" fmla="*/ 3715 w 6106"/>
                <a:gd name="T15" fmla="*/ 2601 h 6100"/>
                <a:gd name="T16" fmla="*/ 3834 w 6106"/>
                <a:gd name="T17" fmla="*/ 2553 h 6100"/>
                <a:gd name="T18" fmla="*/ 5219 w 6106"/>
                <a:gd name="T19" fmla="*/ 1168 h 6100"/>
                <a:gd name="T20" fmla="*/ 5219 w 6106"/>
                <a:gd name="T21" fmla="*/ 931 h 6100"/>
                <a:gd name="T22" fmla="*/ 2905 w 6106"/>
                <a:gd name="T23" fmla="*/ 48 h 6100"/>
                <a:gd name="T24" fmla="*/ 942 w 6106"/>
                <a:gd name="T25" fmla="*/ 914 h 6100"/>
                <a:gd name="T26" fmla="*/ 56 w 6106"/>
                <a:gd name="T27" fmla="*/ 2868 h 6100"/>
                <a:gd name="T28" fmla="*/ 868 w 6106"/>
                <a:gd name="T29" fmla="*/ 5140 h 6100"/>
                <a:gd name="T30" fmla="*/ 3077 w 6106"/>
                <a:gd name="T31" fmla="*/ 6100 h 6100"/>
                <a:gd name="T32" fmla="*/ 6106 w 6106"/>
                <a:gd name="T33" fmla="*/ 3071 h 6100"/>
                <a:gd name="T34" fmla="*/ 5938 w 6106"/>
                <a:gd name="T35" fmla="*/ 2902 h 6100"/>
                <a:gd name="T36" fmla="*/ 3246 w 6106"/>
                <a:gd name="T37" fmla="*/ 5757 h 6100"/>
                <a:gd name="T38" fmla="*/ 3246 w 6106"/>
                <a:gd name="T39" fmla="*/ 3239 h 6100"/>
                <a:gd name="T40" fmla="*/ 5763 w 6106"/>
                <a:gd name="T41" fmla="*/ 3239 h 6100"/>
                <a:gd name="T42" fmla="*/ 4976 w 6106"/>
                <a:gd name="T43" fmla="*/ 4969 h 6100"/>
                <a:gd name="T44" fmla="*/ 3246 w 6106"/>
                <a:gd name="T45" fmla="*/ 5757 h 6100"/>
                <a:gd name="T46" fmla="*/ 2007 w 6106"/>
                <a:gd name="T47" fmla="*/ 3071 h 6100"/>
                <a:gd name="T48" fmla="*/ 2909 w 6106"/>
                <a:gd name="T49" fmla="*/ 4128 h 6100"/>
                <a:gd name="T50" fmla="*/ 2909 w 6106"/>
                <a:gd name="T51" fmla="*/ 5757 h 6100"/>
                <a:gd name="T52" fmla="*/ 1119 w 6106"/>
                <a:gd name="T53" fmla="*/ 4919 h 6100"/>
                <a:gd name="T54" fmla="*/ 387 w 6106"/>
                <a:gd name="T55" fmla="*/ 3071 h 6100"/>
                <a:gd name="T56" fmla="*/ 3077 w 6106"/>
                <a:gd name="T57" fmla="*/ 381 h 6100"/>
                <a:gd name="T58" fmla="*/ 4857 w 6106"/>
                <a:gd name="T59" fmla="*/ 1053 h 6100"/>
                <a:gd name="T60" fmla="*/ 3705 w 6106"/>
                <a:gd name="T61" fmla="*/ 2205 h 6100"/>
                <a:gd name="T62" fmla="*/ 3077 w 6106"/>
                <a:gd name="T63" fmla="*/ 2001 h 6100"/>
                <a:gd name="T64" fmla="*/ 2007 w 6106"/>
                <a:gd name="T65" fmla="*/ 3071 h 6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106" h="6100">
                  <a:moveTo>
                    <a:pt x="5938" y="2902"/>
                  </a:moveTo>
                  <a:lnTo>
                    <a:pt x="3076" y="2902"/>
                  </a:lnTo>
                  <a:cubicBezTo>
                    <a:pt x="2984" y="2902"/>
                    <a:pt x="2909" y="2977"/>
                    <a:pt x="2909" y="3069"/>
                  </a:cubicBezTo>
                  <a:lnTo>
                    <a:pt x="2909" y="3783"/>
                  </a:lnTo>
                  <a:cubicBezTo>
                    <a:pt x="2536" y="3696"/>
                    <a:pt x="2296" y="3347"/>
                    <a:pt x="2353" y="2959"/>
                  </a:cubicBezTo>
                  <a:cubicBezTo>
                    <a:pt x="2396" y="2666"/>
                    <a:pt x="2620" y="2423"/>
                    <a:pt x="2908" y="2358"/>
                  </a:cubicBezTo>
                  <a:cubicBezTo>
                    <a:pt x="3162" y="2301"/>
                    <a:pt x="3417" y="2375"/>
                    <a:pt x="3595" y="2553"/>
                  </a:cubicBezTo>
                  <a:cubicBezTo>
                    <a:pt x="3626" y="2584"/>
                    <a:pt x="3669" y="2601"/>
                    <a:pt x="3715" y="2601"/>
                  </a:cubicBezTo>
                  <a:cubicBezTo>
                    <a:pt x="3760" y="2601"/>
                    <a:pt x="3804" y="2584"/>
                    <a:pt x="3834" y="2553"/>
                  </a:cubicBezTo>
                  <a:lnTo>
                    <a:pt x="5219" y="1168"/>
                  </a:lnTo>
                  <a:cubicBezTo>
                    <a:pt x="5284" y="1103"/>
                    <a:pt x="5284" y="996"/>
                    <a:pt x="5219" y="931"/>
                  </a:cubicBezTo>
                  <a:cubicBezTo>
                    <a:pt x="4602" y="313"/>
                    <a:pt x="3780" y="0"/>
                    <a:pt x="2905" y="48"/>
                  </a:cubicBezTo>
                  <a:cubicBezTo>
                    <a:pt x="2162" y="89"/>
                    <a:pt x="1464" y="396"/>
                    <a:pt x="942" y="914"/>
                  </a:cubicBezTo>
                  <a:cubicBezTo>
                    <a:pt x="419" y="1431"/>
                    <a:pt x="105" y="2125"/>
                    <a:pt x="56" y="2868"/>
                  </a:cubicBezTo>
                  <a:cubicBezTo>
                    <a:pt x="0" y="3715"/>
                    <a:pt x="289" y="4522"/>
                    <a:pt x="868" y="5140"/>
                  </a:cubicBezTo>
                  <a:cubicBezTo>
                    <a:pt x="1439" y="5750"/>
                    <a:pt x="2244" y="6100"/>
                    <a:pt x="3077" y="6100"/>
                  </a:cubicBezTo>
                  <a:cubicBezTo>
                    <a:pt x="4747" y="6100"/>
                    <a:pt x="6106" y="4741"/>
                    <a:pt x="6106" y="3071"/>
                  </a:cubicBezTo>
                  <a:cubicBezTo>
                    <a:pt x="6106" y="2978"/>
                    <a:pt x="6031" y="2902"/>
                    <a:pt x="5938" y="2902"/>
                  </a:cubicBezTo>
                  <a:close/>
                  <a:moveTo>
                    <a:pt x="3246" y="5757"/>
                  </a:moveTo>
                  <a:lnTo>
                    <a:pt x="3246" y="3239"/>
                  </a:lnTo>
                  <a:lnTo>
                    <a:pt x="5763" y="3239"/>
                  </a:lnTo>
                  <a:cubicBezTo>
                    <a:pt x="5723" y="3888"/>
                    <a:pt x="5443" y="4502"/>
                    <a:pt x="4976" y="4969"/>
                  </a:cubicBezTo>
                  <a:cubicBezTo>
                    <a:pt x="4509" y="5437"/>
                    <a:pt x="3895" y="5716"/>
                    <a:pt x="3246" y="5757"/>
                  </a:cubicBezTo>
                  <a:close/>
                  <a:moveTo>
                    <a:pt x="2007" y="3071"/>
                  </a:moveTo>
                  <a:cubicBezTo>
                    <a:pt x="2007" y="3593"/>
                    <a:pt x="2394" y="4047"/>
                    <a:pt x="2909" y="4128"/>
                  </a:cubicBezTo>
                  <a:lnTo>
                    <a:pt x="2909" y="5757"/>
                  </a:lnTo>
                  <a:cubicBezTo>
                    <a:pt x="2224" y="5714"/>
                    <a:pt x="1588" y="5417"/>
                    <a:pt x="1119" y="4919"/>
                  </a:cubicBezTo>
                  <a:cubicBezTo>
                    <a:pt x="647" y="4419"/>
                    <a:pt x="387" y="3763"/>
                    <a:pt x="387" y="3071"/>
                  </a:cubicBezTo>
                  <a:cubicBezTo>
                    <a:pt x="387" y="1588"/>
                    <a:pt x="1594" y="381"/>
                    <a:pt x="3077" y="381"/>
                  </a:cubicBezTo>
                  <a:cubicBezTo>
                    <a:pt x="3734" y="381"/>
                    <a:pt x="4366" y="620"/>
                    <a:pt x="4857" y="1053"/>
                  </a:cubicBezTo>
                  <a:lnTo>
                    <a:pt x="3705" y="2205"/>
                  </a:lnTo>
                  <a:cubicBezTo>
                    <a:pt x="3523" y="2072"/>
                    <a:pt x="3306" y="2001"/>
                    <a:pt x="3077" y="2001"/>
                  </a:cubicBezTo>
                  <a:cubicBezTo>
                    <a:pt x="2487" y="2001"/>
                    <a:pt x="2007" y="2481"/>
                    <a:pt x="2007" y="307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</p:grpSp>
      <p:pic>
        <p:nvPicPr>
          <p:cNvPr id="5" name="Kuva 4">
            <a:extLst>
              <a:ext uri="{FF2B5EF4-FFF2-40B4-BE49-F238E27FC236}">
                <a16:creationId xmlns:a16="http://schemas.microsoft.com/office/drawing/2014/main" id="{7D885222-13C8-4FF6-87A5-D91ED231D5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6428" y="304801"/>
            <a:ext cx="1415626" cy="1415626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D0AC8065-FB7B-48A2-8DA8-1EA1A8B594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859" y="1414800"/>
            <a:ext cx="11647252" cy="2387600"/>
          </a:xfrm>
        </p:spPr>
        <p:txBody>
          <a:bodyPr anchor="t" anchorCtr="0"/>
          <a:lstStyle>
            <a:lvl1pPr algn="l">
              <a:defRPr sz="8000" spc="-250" baseline="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12" name="Alaotsikko 2">
            <a:extLst>
              <a:ext uri="{FF2B5EF4-FFF2-40B4-BE49-F238E27FC236}">
                <a16:creationId xmlns:a16="http://schemas.microsoft.com/office/drawing/2014/main" id="{4EABD5B4-30CC-49B9-BB14-40A5227DFD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7497" y="3893868"/>
            <a:ext cx="9144000" cy="116276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37212313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sininen 2 ENG">
    <p:bg>
      <p:bgPr>
        <a:solidFill>
          <a:srgbClr val="0C3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4CEC83-A7F0-4028-96B6-70A78BB9B8B7}" type="datetime1">
              <a:rPr lang="fi-FI" smtClean="0"/>
              <a:pPr/>
              <a:t>6.5.2024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kstiruutu 12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>
                <a:solidFill>
                  <a:schemeClr val="bg1"/>
                </a:solidFill>
              </a:rPr>
              <a:t>gradia.fi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6FC3D0BE-A971-4F7F-A57D-0C84C9F9B7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6428" y="304801"/>
            <a:ext cx="1415626" cy="1415626"/>
          </a:xfrm>
          <a:prstGeom prst="rect">
            <a:avLst/>
          </a:prstGeom>
        </p:spPr>
      </p:pic>
      <p:pic>
        <p:nvPicPr>
          <p:cNvPr id="15" name="Kuva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092" y="1388986"/>
            <a:ext cx="10135817" cy="40800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pinkki">
    <p:bg>
      <p:bgPr>
        <a:solidFill>
          <a:srgbClr val="FE70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78859" y="1414800"/>
            <a:ext cx="11647252" cy="2387600"/>
          </a:xfrm>
        </p:spPr>
        <p:txBody>
          <a:bodyPr anchor="t" anchorCtr="0"/>
          <a:lstStyle>
            <a:lvl1pPr algn="l">
              <a:defRPr sz="8000" spc="-250" baseline="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27497" y="3893868"/>
            <a:ext cx="9144000" cy="1655762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10" name="Päivämäärän paikkamerkki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6E0E10-725C-4644-A969-01B1AD8CC911}" type="datetime1">
              <a:rPr lang="fi-FI" smtClean="0"/>
              <a:t>6.5.2024</a:t>
            </a:fld>
            <a:endParaRPr lang="fi-FI"/>
          </a:p>
        </p:txBody>
      </p:sp>
      <p:sp>
        <p:nvSpPr>
          <p:cNvPr id="11" name="Alatunnisteen paikkamerk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12" name="Dian numeron paikkamerkki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kstiruutu 12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>
                <a:solidFill>
                  <a:srgbClr val="FFFFFF"/>
                </a:solidFill>
              </a:rPr>
              <a:t>gradia.fi</a:t>
            </a:r>
          </a:p>
        </p:txBody>
      </p:sp>
    </p:spTree>
    <p:extLst>
      <p:ext uri="{BB962C8B-B14F-4D97-AF65-F5344CB8AC3E}">
        <p14:creationId xmlns:p14="http://schemas.microsoft.com/office/powerpoint/2010/main" val="2912821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sininen">
    <p:bg>
      <p:bgPr>
        <a:solidFill>
          <a:srgbClr val="0C3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78859" y="1414800"/>
            <a:ext cx="11647252" cy="2387600"/>
          </a:xfrm>
        </p:spPr>
        <p:txBody>
          <a:bodyPr anchor="t" anchorCtr="0"/>
          <a:lstStyle>
            <a:lvl1pPr algn="l">
              <a:defRPr sz="8000" spc="-25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27497" y="3893868"/>
            <a:ext cx="9144000" cy="1655762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10" name="Päivämäärän paikkamerkki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88E1FA-CB73-42AA-8C23-A6F1F350753B}" type="datetime1">
              <a:rPr lang="fi-FI" smtClean="0"/>
              <a:pPr/>
              <a:t>6.5.2024</a:t>
            </a:fld>
            <a:endParaRPr lang="fi-FI"/>
          </a:p>
        </p:txBody>
      </p:sp>
      <p:sp>
        <p:nvSpPr>
          <p:cNvPr id="11" name="Alatunnisteen paikkamerk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12" name="Dian numeron paikkamerkki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kstiruutu 12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>
                <a:solidFill>
                  <a:schemeClr val="bg1"/>
                </a:solidFill>
              </a:rPr>
              <a:t>gradia.fi</a:t>
            </a:r>
          </a:p>
        </p:txBody>
      </p:sp>
    </p:spTree>
    <p:extLst>
      <p:ext uri="{BB962C8B-B14F-4D97-AF65-F5344CB8AC3E}">
        <p14:creationId xmlns:p14="http://schemas.microsoft.com/office/powerpoint/2010/main" val="2860949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3F46-09F1-4350-8441-5AD08D557825}" type="datetime1">
              <a:rPr lang="fi-FI" smtClean="0"/>
              <a:t>6.5.2024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BDFB-8254-439D-B50E-26FB56F108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4776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/>
          <p:cNvSpPr/>
          <p:nvPr userDrawn="1"/>
        </p:nvSpPr>
        <p:spPr>
          <a:xfrm>
            <a:off x="1" y="0"/>
            <a:ext cx="6099242" cy="6858000"/>
          </a:xfrm>
          <a:prstGeom prst="rect">
            <a:avLst/>
          </a:prstGeom>
          <a:solidFill>
            <a:srgbClr val="0C3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bg1"/>
              </a:solidFill>
            </a:endParaRPr>
          </a:p>
        </p:txBody>
      </p:sp>
      <p:sp>
        <p:nvSpPr>
          <p:cNvPr id="9" name="Suorakulmio 8"/>
          <p:cNvSpPr/>
          <p:nvPr userDrawn="1"/>
        </p:nvSpPr>
        <p:spPr>
          <a:xfrm>
            <a:off x="6099243" y="0"/>
            <a:ext cx="6092757" cy="6858000"/>
          </a:xfrm>
          <a:prstGeom prst="rect">
            <a:avLst/>
          </a:prstGeom>
          <a:solidFill>
            <a:srgbClr val="FE7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34799" y="1555200"/>
            <a:ext cx="5453157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459972" y="1555200"/>
            <a:ext cx="5454000" cy="43513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B5676C-532D-48D5-9BD0-0A9FE1F3FDC0}" type="datetime1">
              <a:rPr lang="fi-FI" smtClean="0"/>
              <a:t>6.5.2024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Tekstiruutu 11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>
                <a:solidFill>
                  <a:schemeClr val="bg1"/>
                </a:solidFill>
              </a:rPr>
              <a:t>gradia.fi</a:t>
            </a:r>
          </a:p>
        </p:txBody>
      </p:sp>
    </p:spTree>
    <p:extLst>
      <p:ext uri="{BB962C8B-B14F-4D97-AF65-F5344CB8AC3E}">
        <p14:creationId xmlns:p14="http://schemas.microsoft.com/office/powerpoint/2010/main" val="3989483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/>
          <p:cNvSpPr/>
          <p:nvPr userDrawn="1"/>
        </p:nvSpPr>
        <p:spPr>
          <a:xfrm>
            <a:off x="1" y="0"/>
            <a:ext cx="6099242" cy="6858000"/>
          </a:xfrm>
          <a:prstGeom prst="rect">
            <a:avLst/>
          </a:prstGeom>
          <a:solidFill>
            <a:srgbClr val="0C3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bg1"/>
              </a:solidFill>
            </a:endParaRPr>
          </a:p>
        </p:txBody>
      </p:sp>
      <p:sp>
        <p:nvSpPr>
          <p:cNvPr id="9" name="Suorakulmio 8"/>
          <p:cNvSpPr/>
          <p:nvPr userDrawn="1"/>
        </p:nvSpPr>
        <p:spPr>
          <a:xfrm>
            <a:off x="6099243" y="0"/>
            <a:ext cx="6092757" cy="6858000"/>
          </a:xfrm>
          <a:prstGeom prst="rect">
            <a:avLst/>
          </a:prstGeom>
          <a:solidFill>
            <a:srgbClr val="FE7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34799" y="2479041"/>
            <a:ext cx="5453157" cy="34274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459972" y="2479041"/>
            <a:ext cx="5454000" cy="342749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B5676C-532D-48D5-9BD0-0A9FE1F3FDC0}" type="datetime1">
              <a:rPr lang="fi-FI" smtClean="0"/>
              <a:t>6.5.2024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Tekstiruutu 11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>
                <a:solidFill>
                  <a:schemeClr val="bg1"/>
                </a:solidFill>
              </a:rPr>
              <a:t>gradia.fi</a:t>
            </a:r>
          </a:p>
        </p:txBody>
      </p:sp>
      <p:sp>
        <p:nvSpPr>
          <p:cNvPr id="15" name="Tekstin paikkamerkki 7">
            <a:extLst>
              <a:ext uri="{FF2B5EF4-FFF2-40B4-BE49-F238E27FC236}">
                <a16:creationId xmlns:a16="http://schemas.microsoft.com/office/drawing/2014/main" id="{E12C1C53-9B8A-4602-8F15-2A56E3E235F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4962" y="1577975"/>
            <a:ext cx="5452993" cy="81915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7">
            <a:extLst>
              <a:ext uri="{FF2B5EF4-FFF2-40B4-BE49-F238E27FC236}">
                <a16:creationId xmlns:a16="http://schemas.microsoft.com/office/drawing/2014/main" id="{85EB1A72-4127-4E30-A569-2B99AED5CC4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59972" y="1577975"/>
            <a:ext cx="5454000" cy="81915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369701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334800" y="1556426"/>
            <a:ext cx="2554315" cy="18774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222000" y="1556426"/>
            <a:ext cx="8098895" cy="46205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222000" y="313200"/>
            <a:ext cx="1974320" cy="16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lnSpc>
                <a:spcPct val="90000"/>
              </a:lnSpc>
              <a:defRPr sz="900" b="1">
                <a:solidFill>
                  <a:srgbClr val="000000"/>
                </a:solidFill>
              </a:defRPr>
            </a:lvl1pPr>
          </a:lstStyle>
          <a:p>
            <a:fld id="{1E5235FB-5358-4F3B-B9C7-15F6DEDD1097}" type="datetime1">
              <a:rPr lang="fi-FI" smtClean="0"/>
              <a:t>6.5.2024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222000" y="461746"/>
            <a:ext cx="1974320" cy="16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lnSpc>
                <a:spcPct val="90000"/>
              </a:lnSpc>
              <a:defRPr sz="9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334800" y="6453627"/>
            <a:ext cx="108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 b="1">
                <a:solidFill>
                  <a:srgbClr val="000000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kstiruutu 6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>
                <a:solidFill>
                  <a:srgbClr val="FE70C3"/>
                </a:solidFill>
              </a:rPr>
              <a:t>gradia.fi</a:t>
            </a:r>
          </a:p>
        </p:txBody>
      </p:sp>
    </p:spTree>
    <p:extLst>
      <p:ext uri="{BB962C8B-B14F-4D97-AF65-F5344CB8AC3E}">
        <p14:creationId xmlns:p14="http://schemas.microsoft.com/office/powerpoint/2010/main" val="486140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4" r:id="rId2"/>
    <p:sldLayoutId id="2147483703" r:id="rId3"/>
    <p:sldLayoutId id="2147483705" r:id="rId4"/>
    <p:sldLayoutId id="2147483673" r:id="rId5"/>
    <p:sldLayoutId id="2147483695" r:id="rId6"/>
    <p:sldLayoutId id="2147483650" r:id="rId7"/>
    <p:sldLayoutId id="2147483652" r:id="rId8"/>
    <p:sldLayoutId id="2147483706" r:id="rId9"/>
    <p:sldLayoutId id="2147483661" r:id="rId10"/>
    <p:sldLayoutId id="2147483719" r:id="rId11"/>
    <p:sldLayoutId id="2147483721" r:id="rId12"/>
    <p:sldLayoutId id="2147483720" r:id="rId13"/>
    <p:sldLayoutId id="2147483663" r:id="rId14"/>
    <p:sldLayoutId id="2147483694" r:id="rId15"/>
    <p:sldLayoutId id="2147483665" r:id="rId16"/>
    <p:sldLayoutId id="2147483722" r:id="rId17"/>
    <p:sldLayoutId id="2147483709" r:id="rId18"/>
    <p:sldLayoutId id="2147483710" r:id="rId19"/>
    <p:sldLayoutId id="2147483711" r:id="rId20"/>
    <p:sldLayoutId id="2147483713" r:id="rId21"/>
    <p:sldLayoutId id="2147483717" r:id="rId22"/>
    <p:sldLayoutId id="2147483718" r:id="rId23"/>
    <p:sldLayoutId id="2147483667" r:id="rId24"/>
    <p:sldLayoutId id="2147483707" r:id="rId25"/>
    <p:sldLayoutId id="2147483708" r:id="rId26"/>
    <p:sldLayoutId id="2147483714" r:id="rId27"/>
    <p:sldLayoutId id="2147483715" r:id="rId28"/>
    <p:sldLayoutId id="2147483716" r:id="rId29"/>
    <p:sldLayoutId id="2147483655" r:id="rId30"/>
    <p:sldLayoutId id="2147483682" r:id="rId31"/>
    <p:sldLayoutId id="2147483696" r:id="rId32"/>
    <p:sldLayoutId id="2147483725" r:id="rId33"/>
    <p:sldLayoutId id="2147483671" r:id="rId34"/>
    <p:sldLayoutId id="2147483726" r:id="rId35"/>
    <p:sldLayoutId id="2147483723" r:id="rId36"/>
    <p:sldLayoutId id="2147483727" r:id="rId37"/>
    <p:sldLayoutId id="2147483697" r:id="rId38"/>
    <p:sldLayoutId id="2147483724" r:id="rId39"/>
    <p:sldLayoutId id="2147483728" r:id="rId40"/>
  </p:sldLayoutIdLst>
  <p:hf sldNum="0"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000" b="1" kern="1200" spc="-4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Verdana" panose="020B0604030504040204" pitchFamily="34" charset="0"/>
        <a:buChar char="●"/>
        <a:defRPr sz="2000" b="1" kern="1200" spc="-40" baseline="0">
          <a:solidFill>
            <a:srgbClr val="000000"/>
          </a:solidFill>
          <a:latin typeface="+mn-lt"/>
          <a:ea typeface="+mn-ea"/>
          <a:cs typeface="+mn-cs"/>
        </a:defRPr>
      </a:lvl1pPr>
      <a:lvl2pPr marL="534988" indent="-174625" algn="l" defTabSz="914400" rtl="0" eaLnBrk="1" latinLnBrk="0" hangingPunct="1">
        <a:lnSpc>
          <a:spcPct val="95000"/>
        </a:lnSpc>
        <a:spcBef>
          <a:spcPts val="0"/>
        </a:spcBef>
        <a:spcAft>
          <a:spcPts val="200"/>
        </a:spcAft>
        <a:buFont typeface="Verdana" panose="020B0604030504040204" pitchFamily="34" charset="0"/>
        <a:buChar char="●"/>
        <a:defRPr sz="1400" b="1" kern="1200" spc="-40" baseline="0">
          <a:solidFill>
            <a:srgbClr val="000000"/>
          </a:solidFill>
          <a:latin typeface="+mn-lt"/>
          <a:ea typeface="+mn-ea"/>
          <a:cs typeface="+mn-cs"/>
        </a:defRPr>
      </a:lvl2pPr>
      <a:lvl3pPr marL="895350" indent="-177800" algn="l" defTabSz="914400" rtl="0" eaLnBrk="1" latinLnBrk="0" hangingPunct="1">
        <a:lnSpc>
          <a:spcPct val="95000"/>
        </a:lnSpc>
        <a:spcBef>
          <a:spcPts val="0"/>
        </a:spcBef>
        <a:spcAft>
          <a:spcPts val="200"/>
        </a:spcAft>
        <a:buFont typeface="Verdana" panose="020B0604030504040204" pitchFamily="34" charset="0"/>
        <a:buChar char="●"/>
        <a:defRPr sz="1400" b="1" kern="1200" spc="-40" baseline="0">
          <a:solidFill>
            <a:srgbClr val="000000"/>
          </a:solidFill>
          <a:latin typeface="+mn-lt"/>
          <a:ea typeface="+mn-ea"/>
          <a:cs typeface="+mn-cs"/>
        </a:defRPr>
      </a:lvl3pPr>
      <a:lvl4pPr marL="1257300" indent="-177800" algn="l" defTabSz="914400" rtl="0" eaLnBrk="1" latinLnBrk="0" hangingPunct="1">
        <a:lnSpc>
          <a:spcPct val="95000"/>
        </a:lnSpc>
        <a:spcBef>
          <a:spcPts val="0"/>
        </a:spcBef>
        <a:spcAft>
          <a:spcPts val="200"/>
        </a:spcAft>
        <a:buFont typeface="Verdana" panose="020B0604030504040204" pitchFamily="34" charset="0"/>
        <a:buChar char="●"/>
        <a:defRPr sz="1400" b="1" kern="1200" spc="-40" baseline="0">
          <a:solidFill>
            <a:srgbClr val="000000"/>
          </a:solidFill>
          <a:latin typeface="+mn-lt"/>
          <a:ea typeface="+mn-ea"/>
          <a:cs typeface="+mn-cs"/>
        </a:defRPr>
      </a:lvl4pPr>
      <a:lvl5pPr marL="1612900" indent="-177800" algn="l" defTabSz="914400" rtl="0" eaLnBrk="1" latinLnBrk="0" hangingPunct="1">
        <a:lnSpc>
          <a:spcPct val="95000"/>
        </a:lnSpc>
        <a:spcBef>
          <a:spcPts val="0"/>
        </a:spcBef>
        <a:spcAft>
          <a:spcPts val="200"/>
        </a:spcAft>
        <a:buFont typeface="Verdana" panose="020B0604030504040204" pitchFamily="34" charset="0"/>
        <a:buChar char="●"/>
        <a:defRPr sz="1400" b="1" kern="1200" spc="-4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lioppilastutkinto.fi/maaraykset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le.fi/aihe/artikkeli/2019/05/24/nain-laadit-onnistuneen-lukusuunnitelman-kesaa-varten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1D5F6-DC72-4822-82DF-4DB453DF9C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374" y="1770332"/>
            <a:ext cx="11647252" cy="2387600"/>
          </a:xfrm>
        </p:spPr>
        <p:txBody>
          <a:bodyPr/>
          <a:lstStyle/>
          <a:p>
            <a:pPr algn="ctr"/>
            <a:r>
              <a:rPr lang="fi-FI" sz="6000" dirty="0"/>
              <a:t>Toisen vuositason vanhempainilta</a:t>
            </a:r>
            <a:br>
              <a:rPr lang="fi-FI" sz="6000" dirty="0"/>
            </a:br>
            <a:r>
              <a:rPr lang="fi-FI" sz="6000" dirty="0"/>
              <a:t>kevät 2024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B114AB-E696-40E1-87B9-9B271257DD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7496" y="3893868"/>
            <a:ext cx="9953927" cy="1162760"/>
          </a:xfrm>
        </p:spPr>
        <p:txBody>
          <a:bodyPr/>
          <a:lstStyle/>
          <a:p>
            <a:endParaRPr lang="fi-FI" dirty="0"/>
          </a:p>
          <a:p>
            <a:r>
              <a:rPr lang="fi-FI" dirty="0"/>
              <a:t>Jyväskylän Lyseon lukio</a:t>
            </a:r>
          </a:p>
        </p:txBody>
      </p:sp>
    </p:spTree>
    <p:extLst>
      <p:ext uri="{BB962C8B-B14F-4D97-AF65-F5344CB8AC3E}">
        <p14:creationId xmlns:p14="http://schemas.microsoft.com/office/powerpoint/2010/main" val="996722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4A404DB-E05C-6E4E-8A3E-961260B86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Lisätietoa</a:t>
            </a:r>
            <a:endParaRPr lang="fi-FI" i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B58CAC2-3802-5144-A110-1FC1A62D5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6552" y="2494375"/>
            <a:ext cx="8098895" cy="4620537"/>
          </a:xfrm>
        </p:spPr>
        <p:txBody>
          <a:bodyPr/>
          <a:lstStyle/>
          <a:p>
            <a:r>
              <a:rPr lang="fi-FI" sz="1800" dirty="0">
                <a:hlinkClick r:id="rId2"/>
              </a:rPr>
              <a:t>https://www.ylioppilastutkinto.fi/maaraykset</a:t>
            </a:r>
            <a:endParaRPr lang="fi-FI" sz="18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0D1E23D7-D048-96D3-9E7E-65BF453C8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1447" y="1433534"/>
            <a:ext cx="4191015" cy="486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670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10" descr="Kuva, joka sisältää kohteen henkilö, nainen&#10;&#10;Kuvaus luotu automaattisesti">
            <a:extLst>
              <a:ext uri="{FF2B5EF4-FFF2-40B4-BE49-F238E27FC236}">
                <a16:creationId xmlns:a16="http://schemas.microsoft.com/office/drawing/2014/main" id="{8843BB99-2890-A323-596A-D4A1781FE72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5"/>
          <a:stretch/>
        </p:blipFill>
        <p:spPr>
          <a:xfrm>
            <a:off x="1" y="10"/>
            <a:ext cx="6095999" cy="6857990"/>
          </a:xfrm>
          <a:prstGeom prst="rect">
            <a:avLst/>
          </a:prstGeom>
          <a:noFill/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3BC29FE-349D-EFE2-AFA5-EEEF094647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54747" y="2159933"/>
            <a:ext cx="5453157" cy="3975554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fi-FI" sz="1900" dirty="0"/>
              <a:t>Valmistautuminen alkaa kesällä</a:t>
            </a:r>
          </a:p>
          <a:p>
            <a:r>
              <a:rPr lang="fi-FI" sz="1900" dirty="0"/>
              <a:t>Aikataulutus -&gt; </a:t>
            </a:r>
            <a:r>
              <a:rPr lang="fi-FI" sz="1900" dirty="0">
                <a:hlinkClick r:id="rId3"/>
              </a:rPr>
              <a:t>lukusuunnitelma</a:t>
            </a:r>
            <a:r>
              <a:rPr lang="fi-FI" sz="1900" dirty="0"/>
              <a:t>, kalenteri käyttöön</a:t>
            </a:r>
            <a:endParaRPr lang="fi-FI" sz="1900" dirty="0">
              <a:cs typeface="Arial"/>
            </a:endParaRPr>
          </a:p>
          <a:p>
            <a:r>
              <a:rPr lang="fi-FI" sz="1900" dirty="0"/>
              <a:t>Omien tavoitteiden kirkastaminen</a:t>
            </a:r>
            <a:endParaRPr lang="fi-FI" sz="1900" dirty="0">
              <a:cs typeface="Arial"/>
            </a:endParaRPr>
          </a:p>
          <a:p>
            <a:r>
              <a:rPr lang="fi-FI" sz="1900" dirty="0"/>
              <a:t>Tehokkaan opiskelutavan hyödyntäminen</a:t>
            </a:r>
            <a:endParaRPr lang="fi-FI" sz="1900" dirty="0">
              <a:cs typeface="Arial"/>
            </a:endParaRPr>
          </a:p>
          <a:p>
            <a:pPr marL="534670" lvl="1"/>
            <a:r>
              <a:rPr lang="fi-FI" sz="1900" dirty="0"/>
              <a:t>Omat muistiinpanot, ajatuskartat, jäsentelyt...</a:t>
            </a:r>
            <a:endParaRPr lang="fi-FI" sz="1900" b="0" dirty="0"/>
          </a:p>
          <a:p>
            <a:pPr marL="534670" lvl="1"/>
            <a:r>
              <a:rPr lang="fi-FI" sz="1900" dirty="0"/>
              <a:t>Keskittyminen</a:t>
            </a:r>
            <a:endParaRPr lang="en-US" sz="1900" b="0" dirty="0"/>
          </a:p>
          <a:p>
            <a:pPr marL="534670" lvl="1"/>
            <a:r>
              <a:rPr lang="fi-FI" sz="1900" dirty="0"/>
              <a:t>Kertaaminen</a:t>
            </a:r>
            <a:endParaRPr lang="en-US" sz="1900" b="0" dirty="0"/>
          </a:p>
          <a:p>
            <a:r>
              <a:rPr lang="fi-FI" sz="1900" dirty="0"/>
              <a:t>Kesällä pitää myös lomailla! </a:t>
            </a:r>
            <a:endParaRPr lang="fi-FI" sz="1900" dirty="0">
              <a:cs typeface="Arial"/>
            </a:endParaRPr>
          </a:p>
          <a:p>
            <a:r>
              <a:rPr lang="fi-FI" sz="1900" dirty="0">
                <a:cs typeface="Arial"/>
              </a:rPr>
              <a:t>Tuki ja kannustus!</a:t>
            </a:r>
          </a:p>
          <a:p>
            <a:endParaRPr lang="fi-FI" sz="1900"/>
          </a:p>
          <a:p>
            <a:endParaRPr lang="fi-FI" sz="1900">
              <a:cs typeface="Arial" panose="020B0604020202020204"/>
            </a:endParaRP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9A5BAD9-1FF0-523F-A6D6-658EF25528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54910" y="1164929"/>
            <a:ext cx="5452993" cy="740813"/>
          </a:xfrm>
        </p:spPr>
        <p:txBody>
          <a:bodyPr vert="horz" lIns="0" tIns="0" rIns="0" bIns="0" rtlCol="0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Syksyn yo-kirjoituksiin valmistautuminen</a:t>
            </a:r>
          </a:p>
        </p:txBody>
      </p:sp>
      <p:pic>
        <p:nvPicPr>
          <p:cNvPr id="2" name="Kuva 4" descr="Lämmittelevä kissa">
            <a:extLst>
              <a:ext uri="{FF2B5EF4-FFF2-40B4-BE49-F238E27FC236}">
                <a16:creationId xmlns:a16="http://schemas.microsoft.com/office/drawing/2014/main" id="{960CADD7-F2CB-2CFF-94F4-EA905F62F0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7134" y="4668807"/>
            <a:ext cx="1216441" cy="122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771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C04AD3-B547-8D4A-A9C8-0FB1950DA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Illan ohjelma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202FDFA-91CA-664C-8DFF-19DD9C8534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fi-FI" dirty="0"/>
              <a:t>Ylioppilastutkinto ja siihen valmistautuminen</a:t>
            </a:r>
          </a:p>
          <a:p>
            <a:pPr marL="360045" lvl="1" indent="0">
              <a:buNone/>
            </a:pPr>
            <a:r>
              <a:rPr lang="fi-FI" dirty="0"/>
              <a:t>Apulaisrehtori Outi Magga</a:t>
            </a:r>
          </a:p>
          <a:p>
            <a:pPr marL="360045" lvl="1" indent="0">
              <a:buNone/>
            </a:pPr>
            <a:endParaRPr lang="fi-FI" dirty="0"/>
          </a:p>
          <a:p>
            <a:pPr marL="339407" indent="-285750"/>
            <a:r>
              <a:rPr lang="fi-FI" dirty="0"/>
              <a:t>Syksyn ylioppilaskirjoituksiin valmistautuminen</a:t>
            </a:r>
          </a:p>
          <a:p>
            <a:pPr marL="360045" lvl="1" indent="0">
              <a:buNone/>
            </a:pPr>
            <a:r>
              <a:rPr lang="fi-FI" dirty="0"/>
              <a:t> Opinto-ohjaaja Liisa </a:t>
            </a:r>
            <a:r>
              <a:rPr lang="fi-FI" dirty="0" err="1"/>
              <a:t>Lamminsivu-Risku</a:t>
            </a:r>
            <a:br>
              <a:rPr lang="fi-FI" dirty="0"/>
            </a:br>
            <a:endParaRPr lang="fi-FI" dirty="0">
              <a:cs typeface="Arial"/>
            </a:endParaRPr>
          </a:p>
          <a:p>
            <a:pPr marL="0" indent="0">
              <a:buNone/>
            </a:pPr>
            <a:endParaRPr lang="fi-FI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6587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n paikkamerkki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Sisällön paikkamerkki 8"/>
          <p:cNvSpPr>
            <a:spLocks noGrp="1"/>
          </p:cNvSpPr>
          <p:nvPr>
            <p:ph sz="half" idx="1"/>
          </p:nvPr>
        </p:nvSpPr>
        <p:spPr>
          <a:xfrm>
            <a:off x="6454747" y="843051"/>
            <a:ext cx="5453157" cy="5064549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fi-FI" dirty="0">
                <a:cs typeface="Arial"/>
              </a:rPr>
              <a:t>Ajankohtaista</a:t>
            </a:r>
            <a:endParaRPr lang="fi-FI" dirty="0"/>
          </a:p>
          <a:p>
            <a:pPr marL="0" indent="0">
              <a:buNone/>
            </a:pPr>
            <a:endParaRPr lang="fi-FI" dirty="0">
              <a:cs typeface="Arial"/>
            </a:endParaRPr>
          </a:p>
          <a:p>
            <a:r>
              <a:rPr lang="fi-FI" dirty="0">
                <a:cs typeface="Arial"/>
              </a:rPr>
              <a:t>Yo-kirjoitusaikataulun vahvistaminen ja ilmoittautuminen</a:t>
            </a:r>
          </a:p>
          <a:p>
            <a:r>
              <a:rPr lang="fi-FI" dirty="0">
                <a:ea typeface="+mn-lt"/>
                <a:cs typeface="+mn-lt"/>
              </a:rPr>
              <a:t>Lukujärjestykset tulevalle lukuvuodelle</a:t>
            </a:r>
            <a:endParaRPr lang="fi-FI" dirty="0">
              <a:cs typeface="Arial"/>
            </a:endParaRPr>
          </a:p>
          <a:p>
            <a:pPr marL="534670" lvl="1"/>
            <a:r>
              <a:rPr lang="fi-FI" dirty="0">
                <a:cs typeface="Arial"/>
              </a:rPr>
              <a:t>Opintopistemäärän tarkistaminen</a:t>
            </a:r>
          </a:p>
          <a:p>
            <a:pPr marL="360045" lvl="1" indent="0">
              <a:buNone/>
            </a:pPr>
            <a:endParaRPr lang="fi-FI" dirty="0">
              <a:cs typeface="Arial"/>
            </a:endParaRPr>
          </a:p>
          <a:p>
            <a:r>
              <a:rPr lang="fi-FI" dirty="0">
                <a:cs typeface="Arial"/>
              </a:rPr>
              <a:t>Täysi-ikäisyys: huoltajatunnukset vanhenevat, jos opiskelija ei anna lupaa </a:t>
            </a:r>
          </a:p>
          <a:p>
            <a:endParaRPr lang="fi-FI" dirty="0">
              <a:cs typeface="Arial"/>
            </a:endParaRPr>
          </a:p>
          <a:p>
            <a:endParaRPr lang="fi-FI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1466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55B0D4C-6DEE-4A1A-AABB-0F8F3A417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Ylioppilastutkinto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B1AFE9D-5E77-4801-9199-4402FA05B0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Ylioppilastutkintoon vaaditaan ylioppilaskokeiden lisäksi lukion päättötodistus.</a:t>
            </a:r>
          </a:p>
          <a:p>
            <a:endParaRPr lang="fi-FI" dirty="0"/>
          </a:p>
          <a:p>
            <a:r>
              <a:rPr lang="fi-FI" dirty="0"/>
              <a:t>Ylioppilaskokeet: hyväksytty suoritus viidestä tutkinnon tuottavasta aineesta (mahdollisin kompensaatiopistein huomioituna)</a:t>
            </a:r>
          </a:p>
          <a:p>
            <a:endParaRPr lang="fi-FI" dirty="0"/>
          </a:p>
          <a:p>
            <a:r>
              <a:rPr lang="fi-FI" dirty="0"/>
              <a:t>Lukion päättötodistus: vähintään 150 opintopistettä, sisältäen lukion pakolliset opintojaksot ja vähintään 20 opintopistettä valtakunnallisia valinnaisia opintojaksoja.</a:t>
            </a:r>
          </a:p>
        </p:txBody>
      </p:sp>
    </p:spTree>
    <p:extLst>
      <p:ext uri="{BB962C8B-B14F-4D97-AF65-F5344CB8AC3E}">
        <p14:creationId xmlns:p14="http://schemas.microsoft.com/office/powerpoint/2010/main" val="2794297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666173-5368-4C99-B019-7A0BB7C72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Osallistumisoikeus</a:t>
            </a:r>
            <a:br>
              <a:rPr lang="fi-FI" dirty="0"/>
            </a:br>
            <a:br>
              <a:rPr lang="fi-FI" dirty="0"/>
            </a:br>
            <a:r>
              <a:rPr lang="fi-FI" sz="1400" dirty="0"/>
              <a:t>lähde: ylioppilastutkintolautakunta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061D177-AC84-47ED-A395-8A9D03C7F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Lukiokoulutuksen oppimäärää suorittava voi osallistua ylioppilastutkinnon kokeeseen opiskeltuaan valtioneuvoston tuntijakoa koskevassa asetuksessa säädetyt pakolliset opinnot oppiaineessa, jonka kokeeseen hän osallistuu (L 714/2018).</a:t>
            </a:r>
            <a:br>
              <a:rPr lang="fi-FI" dirty="0"/>
            </a:br>
            <a:r>
              <a:rPr lang="fi-FI" dirty="0"/>
              <a:t> </a:t>
            </a:r>
          </a:p>
          <a:p>
            <a:r>
              <a:rPr lang="fi-FI" dirty="0"/>
              <a:t>Jos vieraan kielen koe perustuu oppimäärään, jossa ei ole pakollisia opintoja, lukiokoulutuksen oppimäärää suorittava voi osallistua kokeeseen opiskeltuaan kuusi opintopistettä oppiaineen opintoja.</a:t>
            </a:r>
            <a:br>
              <a:rPr lang="fi-FI" dirty="0"/>
            </a:br>
            <a:endParaRPr lang="fi-FI" dirty="0"/>
          </a:p>
          <a:p>
            <a:r>
              <a:rPr lang="fi-FI" dirty="0"/>
              <a:t>Äidinkielen kokeessa kokelaan tulee saavuttaa osallistumisoikeus ennen ensimmäiseen äidinkielen kokeeseen osallistumista.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82525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A037890-5B39-432F-BDCC-9FBD52FFA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Tutkinnon rakenne</a:t>
            </a:r>
            <a:br>
              <a:rPr lang="fi-FI" dirty="0"/>
            </a:br>
            <a:br>
              <a:rPr lang="fi-FI" dirty="0"/>
            </a:br>
            <a:r>
              <a:rPr lang="fi-FI" sz="1400" dirty="0"/>
              <a:t>lähde:</a:t>
            </a:r>
            <a:br>
              <a:rPr lang="fi-FI" sz="1400" dirty="0"/>
            </a:br>
            <a:r>
              <a:rPr lang="fi-FI" sz="1400" dirty="0"/>
              <a:t>ylioppilastutkintolautakunta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7E00655-D1A9-43A8-96AB-921D6640B0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fi-FI" b="1" i="0" dirty="0">
                <a:solidFill>
                  <a:srgbClr val="333333"/>
                </a:solidFill>
                <a:effectLst/>
              </a:rPr>
              <a:t>Tutkintoon vaaditaan vähintään viisi koetta.</a:t>
            </a:r>
            <a:r>
              <a:rPr lang="fi-FI" b="0" i="0" dirty="0">
                <a:solidFill>
                  <a:srgbClr val="333333"/>
                </a:solidFill>
                <a:effectLst/>
              </a:rPr>
              <a:t> Kaikkien kokelaiden pitää suorittaa äidinkielen ja kirjallisuuden koe. Suomi tai ruotsi toisena kielenä ja kirjallisuus -kokeen voivat suorittaa ne kokelaat, joilla on oikeus osallistua kyseiseen kokeeseen. Kokelas voi valita neljä muuta koetta vähintään kolmesta eri ryhmästä, joihin kuuluvat: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800" b="0" i="0" dirty="0">
                <a:solidFill>
                  <a:srgbClr val="333333"/>
                </a:solidFill>
                <a:effectLst/>
              </a:rPr>
              <a:t>toisen kotimaisen kielen koe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800" b="0" i="0" dirty="0">
                <a:solidFill>
                  <a:srgbClr val="333333"/>
                </a:solidFill>
                <a:effectLst/>
              </a:rPr>
              <a:t>vieraan kielen koe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800" b="0" i="0" dirty="0">
                <a:solidFill>
                  <a:srgbClr val="333333"/>
                </a:solidFill>
                <a:effectLst/>
              </a:rPr>
              <a:t>matematiikan koe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800" b="0" i="0" dirty="0">
                <a:solidFill>
                  <a:srgbClr val="333333"/>
                </a:solidFill>
                <a:effectLst/>
              </a:rPr>
              <a:t>reaaliaineen koe.</a:t>
            </a:r>
          </a:p>
          <a:p>
            <a:pPr algn="l"/>
            <a:r>
              <a:rPr lang="fi-FI" b="0" i="0" dirty="0">
                <a:solidFill>
                  <a:srgbClr val="333333"/>
                </a:solidFill>
                <a:effectLst/>
              </a:rPr>
              <a:t>Tutkintoon vaadittaviin viiteen kokeeseen tulee sisältyä vähintään yksi pitkän oppimäärän koe. </a:t>
            </a:r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444FB02-2E6C-1361-5116-71A1A6954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645" y="5081974"/>
            <a:ext cx="58102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330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A037890-5B39-432F-BDCC-9FBD52FFA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Tutkinnon rakenne</a:t>
            </a:r>
            <a:br>
              <a:rPr lang="fi-FI" dirty="0"/>
            </a:br>
            <a:br>
              <a:rPr lang="fi-FI" dirty="0"/>
            </a:br>
            <a:r>
              <a:rPr lang="fi-FI" sz="1400" dirty="0"/>
              <a:t>lähde:</a:t>
            </a:r>
            <a:br>
              <a:rPr lang="fi-FI" sz="1400" dirty="0"/>
            </a:br>
            <a:r>
              <a:rPr lang="fi-FI" sz="1400" dirty="0"/>
              <a:t>ylioppilastutkintolautakunta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7E00655-D1A9-43A8-96AB-921D6640B0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fi-FI" b="0" i="0" dirty="0">
                <a:solidFill>
                  <a:srgbClr val="333333"/>
                </a:solidFill>
                <a:effectLst/>
              </a:rPr>
              <a:t>Tutkintoon voi lisäksi sisällyttää yhden tai useamman muun kokeen. Ylioppilaaksi voi valmistua millä tahansa kokeiden yhdistelmällä, joka täyttää edellä mainitut ehdot. </a:t>
            </a:r>
          </a:p>
          <a:p>
            <a:pPr algn="l"/>
            <a:r>
              <a:rPr lang="fi-FI" b="0" i="0" dirty="0">
                <a:solidFill>
                  <a:srgbClr val="333333"/>
                </a:solidFill>
                <a:effectLst/>
              </a:rPr>
              <a:t>Tutkinnossa voi suorittaa eri tason kokeita samasta oppiaineesta, esimerkiksi lyhyen matematiikan kokeen ja pitkän matematiikan kokeen. </a:t>
            </a:r>
            <a:r>
              <a:rPr lang="fi-FI" i="0" dirty="0">
                <a:solidFill>
                  <a:srgbClr val="333333"/>
                </a:solidFill>
                <a:effectLst/>
              </a:rPr>
              <a:t>Vain toinen saman aineen kokeista voi kuitenkin kuulua tutkintoon vaadittavien viiden kokeen joukkoon.</a:t>
            </a:r>
          </a:p>
          <a:p>
            <a:pPr algn="l"/>
            <a:r>
              <a:rPr lang="fi-FI" b="0" i="0" dirty="0">
                <a:solidFill>
                  <a:srgbClr val="333333"/>
                </a:solidFill>
                <a:effectLst/>
              </a:rPr>
              <a:t>Tutkintoon voi valita myös sellaisia ylioppilastutkinnon ainevalikoimaan kuuluvia aineita, joita ei opeteta omassa lukiossa.</a:t>
            </a:r>
          </a:p>
          <a:p>
            <a:endParaRPr lang="fi-FI" dirty="0"/>
          </a:p>
          <a:p>
            <a:endParaRPr lang="fi-FI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444FB02-2E6C-1361-5116-71A1A6954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645" y="4924316"/>
            <a:ext cx="58102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809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E62AFA7-CCE4-449B-AB1B-3AD6975C7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Aikataulu ja maksuttomuus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6285079-0645-4B7E-80C2-CEC1D6D49E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i="0" dirty="0">
                <a:solidFill>
                  <a:srgbClr val="333333"/>
                </a:solidFill>
                <a:effectLst/>
              </a:rPr>
              <a:t>Ylioppilastutkinto on suoritettava enintään kolmen perättäisen tutkintokerran aikana</a:t>
            </a:r>
            <a:r>
              <a:rPr lang="fi-FI" b="0" i="0" dirty="0">
                <a:solidFill>
                  <a:srgbClr val="333333"/>
                </a:solidFill>
                <a:effectLst/>
              </a:rPr>
              <a:t> (poikkeuksena hylätyn kokeen uusimiset)</a:t>
            </a:r>
          </a:p>
          <a:p>
            <a:pPr marL="514350" indent="-514350">
              <a:buFont typeface="+mj-lt"/>
              <a:buAutoNum type="romanUcPeriod"/>
            </a:pPr>
            <a:r>
              <a:rPr lang="fi-FI" sz="1800" b="0" i="0" dirty="0">
                <a:solidFill>
                  <a:srgbClr val="333333"/>
                </a:solidFill>
                <a:effectLst/>
              </a:rPr>
              <a:t>Tutkintoon voi lisätä uusia aineita näiden kolmen tutkintokerran aikana.</a:t>
            </a:r>
          </a:p>
          <a:p>
            <a:pPr marL="514350" indent="-514350">
              <a:buFont typeface="+mj-lt"/>
              <a:buAutoNum type="romanUcPeriod"/>
            </a:pPr>
            <a:r>
              <a:rPr lang="fi-FI" sz="1800" b="0" i="0" dirty="0">
                <a:solidFill>
                  <a:srgbClr val="333333"/>
                </a:solidFill>
                <a:effectLst/>
              </a:rPr>
              <a:t>Tutkinnon suorittaminen alkaa, kun ilmoittautuu yhteen tai useampaan kokeeseen ensimmäisen kerran.</a:t>
            </a:r>
          </a:p>
          <a:p>
            <a:pPr marL="514350" indent="-514350">
              <a:buFont typeface="+mj-lt"/>
              <a:buAutoNum type="romanUcPeriod"/>
            </a:pPr>
            <a:r>
              <a:rPr lang="fi-FI" sz="1800" b="0" i="0" dirty="0">
                <a:solidFill>
                  <a:srgbClr val="333333"/>
                </a:solidFill>
                <a:effectLst/>
              </a:rPr>
              <a:t>Hylätyn kokeen saa uusia kolme kertaa välittömästi seuraavien kolmen tutkintokerran aikana. </a:t>
            </a:r>
          </a:p>
          <a:p>
            <a:pPr marL="514350" indent="-514350">
              <a:buFont typeface="+mj-lt"/>
              <a:buAutoNum type="romanUcPeriod"/>
            </a:pPr>
            <a:r>
              <a:rPr lang="fi-FI" sz="1800" b="0" i="0" dirty="0">
                <a:solidFill>
                  <a:srgbClr val="333333"/>
                </a:solidFill>
                <a:effectLst/>
              </a:rPr>
              <a:t>Tutkinnon suorittanut henkilö saa uusia hylätyn kokeen niin monta kertaa kuin haluaa.</a:t>
            </a:r>
          </a:p>
          <a:p>
            <a:r>
              <a:rPr lang="fi-FI" b="0" dirty="0"/>
              <a:t>Ilmoittautuminen syksyn 2024 tutkintoon toukokuussa: </a:t>
            </a:r>
            <a:br>
              <a:rPr lang="fi-FI" b="0" dirty="0"/>
            </a:br>
            <a:r>
              <a:rPr lang="fi-FI" sz="1800" b="0" dirty="0"/>
              <a:t>Tutkinnon aloittavat 6.5. – 13.5. ja tutkintoaan jatkavat 14.5. – 24.5.</a:t>
            </a:r>
            <a:endParaRPr lang="fi-FI" sz="1800" b="0" i="0" dirty="0">
              <a:solidFill>
                <a:srgbClr val="333333"/>
              </a:solidFill>
              <a:effectLst/>
            </a:endParaRPr>
          </a:p>
          <a:p>
            <a:r>
              <a:rPr lang="fi-FI" sz="1800" dirty="0"/>
              <a:t>Maksuttomuus kattaa viisi ensimmäistä koetta joihin kokelas ilmoittautuu. </a:t>
            </a:r>
            <a:r>
              <a:rPr lang="fi-FI" sz="1800" b="0" dirty="0"/>
              <a:t>Kuudennesta eteenpäin koekohtainen maksu, 38€</a:t>
            </a:r>
            <a:endParaRPr lang="fi-FI" sz="1800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66995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7D90FE-405C-EDCC-0203-D855581F1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Hylätyn kokeen </a:t>
            </a:r>
            <a:br>
              <a:rPr lang="fi-FI" dirty="0"/>
            </a:br>
            <a:r>
              <a:rPr lang="fi-FI" dirty="0"/>
              <a:t>uusinta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1787B51-9A04-E2E4-F3A5-642A965D5C6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969" y="2300093"/>
            <a:ext cx="7892463" cy="347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389761"/>
      </p:ext>
    </p:extLst>
  </p:cSld>
  <p:clrMapOvr>
    <a:masterClrMapping/>
  </p:clrMapOvr>
</p:sld>
</file>

<file path=ppt/theme/theme1.xml><?xml version="1.0" encoding="utf-8"?>
<a:theme xmlns:a="http://schemas.openxmlformats.org/drawingml/2006/main" name="Gradia_2019">
  <a:themeElements>
    <a:clrScheme name="Gradia2017">
      <a:dk1>
        <a:sysClr val="windowText" lastClr="000000"/>
      </a:dk1>
      <a:lt1>
        <a:sysClr val="window" lastClr="FFFFFF"/>
      </a:lt1>
      <a:dk2>
        <a:srgbClr val="FF0056"/>
      </a:dk2>
      <a:lt2>
        <a:srgbClr val="A7A8A9"/>
      </a:lt2>
      <a:accent1>
        <a:srgbClr val="CDD8E3"/>
      </a:accent1>
      <a:accent2>
        <a:srgbClr val="FABDB0"/>
      </a:accent2>
      <a:accent3>
        <a:srgbClr val="E0C7A3"/>
      </a:accent3>
      <a:accent4>
        <a:srgbClr val="3FCCB0"/>
      </a:accent4>
      <a:accent5>
        <a:srgbClr val="FF9EC0"/>
      </a:accent5>
      <a:accent6>
        <a:srgbClr val="F3E033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rgbClr val="00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radia_ppt_masterpohja_2019-04-15.potx" id="{9C5DBF1B-BE20-413C-8CE6-F0FEE51798E9}" vid="{6CF064F0-337A-4469-8CD7-D3709F87D964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16BA2ADD09871D46B51B9F686382B994" ma:contentTypeVersion="6" ma:contentTypeDescription="Luo uusi asiakirja." ma:contentTypeScope="" ma:versionID="7d6c20a59ab99e4bbf09e23989f13b26">
  <xsd:schema xmlns:xsd="http://www.w3.org/2001/XMLSchema" xmlns:xs="http://www.w3.org/2001/XMLSchema" xmlns:p="http://schemas.microsoft.com/office/2006/metadata/properties" xmlns:ns2="ea6bdc5c-bb47-49e3-979f-cda4f86bf506" xmlns:ns3="20f903d7-7401-4da7-9abb-5ebaa0115012" targetNamespace="http://schemas.microsoft.com/office/2006/metadata/properties" ma:root="true" ma:fieldsID="9616d40bf5b912b492fe4dca883f3f79" ns2:_="" ns3:_="">
    <xsd:import namespace="ea6bdc5c-bb47-49e3-979f-cda4f86bf506"/>
    <xsd:import namespace="20f903d7-7401-4da7-9abb-5ebaa011501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6bdc5c-bb47-49e3-979f-cda4f86bf5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f903d7-7401-4da7-9abb-5ebaa011501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7D217A9-A1E0-4791-9FA3-4D22A589533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AFC0F08-ABAC-4FA5-ABE1-38FAE56F723D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20f903d7-7401-4da7-9abb-5ebaa0115012"/>
    <ds:schemaRef ds:uri="http://purl.org/dc/elements/1.1/"/>
    <ds:schemaRef ds:uri="ea6bdc5c-bb47-49e3-979f-cda4f86bf506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079A0A4-82C9-42F4-A63C-30DE1AE0BD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6bdc5c-bb47-49e3-979f-cda4f86bf506"/>
    <ds:schemaRef ds:uri="20f903d7-7401-4da7-9abb-5ebaa01150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419</TotalTime>
  <Words>472</Words>
  <Application>Microsoft Office PowerPoint</Application>
  <PresentationFormat>Laajakuva</PresentationFormat>
  <Paragraphs>58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5" baseType="lpstr">
      <vt:lpstr>Arial</vt:lpstr>
      <vt:lpstr>Calibri</vt:lpstr>
      <vt:lpstr>Verdana</vt:lpstr>
      <vt:lpstr>Gradia_2019</vt:lpstr>
      <vt:lpstr>Toisen vuositason vanhempainilta kevät 2024</vt:lpstr>
      <vt:lpstr>Illan ohjelma</vt:lpstr>
      <vt:lpstr>PowerPoint-esitys</vt:lpstr>
      <vt:lpstr>Ylioppilastutkinto</vt:lpstr>
      <vt:lpstr>Osallistumisoikeus  lähde: ylioppilastutkintolautakunta</vt:lpstr>
      <vt:lpstr>Tutkinnon rakenne  lähde: ylioppilastutkintolautakunta</vt:lpstr>
      <vt:lpstr>Tutkinnon rakenne  lähde: ylioppilastutkintolautakunta</vt:lpstr>
      <vt:lpstr>Aikataulu ja maksuttomuus</vt:lpstr>
      <vt:lpstr>Hylätyn kokeen  uusinta</vt:lpstr>
      <vt:lpstr>Lisätietoa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Gradia ppt-master</dc:title>
  <dc:creator>Microsoft Office -käyttäjä</dc:creator>
  <cp:lastModifiedBy>Magga Outi</cp:lastModifiedBy>
  <cp:revision>16</cp:revision>
  <dcterms:created xsi:type="dcterms:W3CDTF">2019-04-26T08:28:51Z</dcterms:created>
  <dcterms:modified xsi:type="dcterms:W3CDTF">2024-05-06T16:01:33Z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0x01010016BA2ADD09871D46B51B9F686382B994</vt:lpwstr>
  </property>
</Properties>
</file>